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94" r:id="rId3"/>
    <p:sldId id="295" r:id="rId4"/>
    <p:sldId id="296" r:id="rId5"/>
    <p:sldId id="297" r:id="rId6"/>
    <p:sldId id="300" r:id="rId7"/>
    <p:sldId id="298" r:id="rId8"/>
    <p:sldId id="299" r:id="rId9"/>
    <p:sldId id="301" r:id="rId10"/>
    <p:sldId id="302" r:id="rId11"/>
    <p:sldId id="303" r:id="rId12"/>
    <p:sldId id="304" r:id="rId13"/>
    <p:sldId id="358" r:id="rId14"/>
    <p:sldId id="360" r:id="rId15"/>
    <p:sldId id="305" r:id="rId16"/>
    <p:sldId id="359" r:id="rId17"/>
    <p:sldId id="341" r:id="rId18"/>
    <p:sldId id="361" r:id="rId19"/>
    <p:sldId id="344" r:id="rId20"/>
    <p:sldId id="343" r:id="rId21"/>
    <p:sldId id="338" r:id="rId22"/>
    <p:sldId id="340" r:id="rId23"/>
    <p:sldId id="339" r:id="rId24"/>
    <p:sldId id="342" r:id="rId25"/>
    <p:sldId id="345" r:id="rId26"/>
    <p:sldId id="346" r:id="rId27"/>
    <p:sldId id="349" r:id="rId28"/>
    <p:sldId id="347" r:id="rId29"/>
    <p:sldId id="348" r:id="rId30"/>
    <p:sldId id="351" r:id="rId31"/>
    <p:sldId id="350" r:id="rId32"/>
    <p:sldId id="353" r:id="rId33"/>
    <p:sldId id="352" r:id="rId34"/>
    <p:sldId id="308" r:id="rId35"/>
    <p:sldId id="354" r:id="rId36"/>
    <p:sldId id="355" r:id="rId37"/>
    <p:sldId id="337" r:id="rId38"/>
    <p:sldId id="356" r:id="rId39"/>
    <p:sldId id="357" r:id="rId40"/>
    <p:sldId id="309" r:id="rId41"/>
    <p:sldId id="30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04" dt="2022-10-04T19:55:48.7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2" autoAdjust="0"/>
    <p:restoredTop sz="88458" autoAdjust="0"/>
  </p:normalViewPr>
  <p:slideViewPr>
    <p:cSldViewPr snapToGrid="0">
      <p:cViewPr varScale="1">
        <p:scale>
          <a:sx n="56" d="100"/>
          <a:sy n="56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2-10-04T23:15:46.349" v="1524" actId="20577"/>
      <pc:docMkLst>
        <pc:docMk/>
      </pc:docMkLst>
      <pc:sldChg chg="addSp delSp modSp mod">
        <pc:chgData name="Weifeng Xu" userId="e7aed605-a3dd-4d5a-a692-a87037af107b" providerId="ADAL" clId="{97EFF9E6-E7D2-4716-BA89-2001D2B92320}" dt="2022-10-04T15:39:00.616" v="743" actId="108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2-10-04T15:39:00.616" v="743" actId="108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modSp mod">
        <pc:chgData name="Weifeng Xu" userId="e7aed605-a3dd-4d5a-a692-a87037af107b" providerId="ADAL" clId="{97EFF9E6-E7D2-4716-BA89-2001D2B92320}" dt="2022-10-04T15:59:33.109" v="754" actId="207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">
        <pc:chgData name="Weifeng Xu" userId="e7aed605-a3dd-4d5a-a692-a87037af107b" providerId="ADAL" clId="{97EFF9E6-E7D2-4716-BA89-2001D2B92320}" dt="2022-10-04T18:40:20.755" v="1368" actId="6549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graphicFrameChg chg="mod ord modGraphic">
          <ac:chgData name="Weifeng Xu" userId="e7aed605-a3dd-4d5a-a692-a87037af107b" providerId="ADAL" clId="{97EFF9E6-E7D2-4716-BA89-2001D2B92320}" dt="2022-10-04T18:40:18.303" v="1367" actId="1076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2-03-29T23:15:23.317" v="58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1-10-07T00:06:13.337" v="53" actId="1076"/>
          <ac:spMkLst>
            <pc:docMk/>
            <pc:sldMk cId="3741421775" sldId="352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06:16.838" v="54" actId="1076"/>
          <ac:spMkLst>
            <pc:docMk/>
            <pc:sldMk cId="3741421775" sldId="352"/>
            <ac:spMk id="11" creationId="{0FCAABAF-A21B-4E52-96EB-2C74B78BDE21}"/>
          </ac:spMkLst>
        </pc:spChg>
        <pc:cxnChg chg="add">
          <ac:chgData name="Weifeng Xu" userId="e7aed605-a3dd-4d5a-a692-a87037af107b" providerId="ADAL" clId="{97EFF9E6-E7D2-4716-BA89-2001D2B92320}" dt="2021-10-07T00:06:22.815" v="55" actId="11529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1-10-07T00:06:34.339" v="60" actId="14100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1-10-07T00:06:48.621" v="63" actId="14100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1-10-07T00:06:55.268" v="66" actId="14100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1-10-07T01:43:36.928" v="266" actId="11529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1-10-07T01:42:39.536" v="213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addSp modSp mod">
        <pc:chgData name="Weifeng Xu" userId="e7aed605-a3dd-4d5a-a692-a87037af107b" providerId="ADAL" clId="{97EFF9E6-E7D2-4716-BA89-2001D2B92320}" dt="2022-10-04T19:50:26.879" v="1481" actId="1076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2-10-04T19:50:26.879" v="1481" actId="1076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B1B48-3055-41E4-B9CB-9E20F076323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F0BCDB-CA11-4069-B89E-33A8F095A891}">
      <dgm:prSet/>
      <dgm:spPr/>
      <dgm:t>
        <a:bodyPr/>
        <a:lstStyle/>
        <a:p>
          <a:pPr>
            <a:defRPr cap="all"/>
          </a:pPr>
          <a:r>
            <a:rPr lang="en-US"/>
            <a:t>Install email extracting tool: </a:t>
          </a:r>
          <a:r>
            <a:rPr lang="en-US" i="1"/>
            <a:t>libpff</a:t>
          </a:r>
          <a:endParaRPr lang="en-US"/>
        </a:p>
      </dgm:t>
    </dgm:pt>
    <dgm:pt modelId="{B9F9A5EE-A0F3-4E12-9C96-8E5A1C67010D}" type="parTrans" cxnId="{767A563C-2791-4860-8F4A-EDA6AB59128B}">
      <dgm:prSet/>
      <dgm:spPr/>
      <dgm:t>
        <a:bodyPr/>
        <a:lstStyle/>
        <a:p>
          <a:endParaRPr lang="en-US"/>
        </a:p>
      </dgm:t>
    </dgm:pt>
    <dgm:pt modelId="{99C36855-3F82-4B89-9E2E-B65B26FBB788}" type="sibTrans" cxnId="{767A563C-2791-4860-8F4A-EDA6AB59128B}">
      <dgm:prSet/>
      <dgm:spPr/>
      <dgm:t>
        <a:bodyPr/>
        <a:lstStyle/>
        <a:p>
          <a:endParaRPr lang="en-US"/>
        </a:p>
      </dgm:t>
    </dgm:pt>
    <dgm:pt modelId="{68892368-CE17-444E-B6B3-5AD0E3D911E5}">
      <dgm:prSet/>
      <dgm:spPr/>
      <dgm:t>
        <a:bodyPr/>
        <a:lstStyle/>
        <a:p>
          <a:pPr>
            <a:defRPr cap="all"/>
          </a:pPr>
          <a:r>
            <a:rPr lang="en-US"/>
            <a:t>Copy .</a:t>
          </a:r>
          <a:r>
            <a:rPr lang="en-US" i="1"/>
            <a:t>ost</a:t>
          </a:r>
          <a:r>
            <a:rPr lang="en-US"/>
            <a:t> file from a DD image</a:t>
          </a:r>
        </a:p>
      </dgm:t>
    </dgm:pt>
    <dgm:pt modelId="{F1BB7BA8-3847-48F9-B565-637007582A1C}" type="parTrans" cxnId="{2F4F47CF-94E8-424C-8BC9-B04FE6A61B8A}">
      <dgm:prSet/>
      <dgm:spPr/>
      <dgm:t>
        <a:bodyPr/>
        <a:lstStyle/>
        <a:p>
          <a:endParaRPr lang="en-US"/>
        </a:p>
      </dgm:t>
    </dgm:pt>
    <dgm:pt modelId="{86CD6971-4D4E-4BD9-A7C7-9B4A55AF07AA}" type="sibTrans" cxnId="{2F4F47CF-94E8-424C-8BC9-B04FE6A61B8A}">
      <dgm:prSet/>
      <dgm:spPr/>
      <dgm:t>
        <a:bodyPr/>
        <a:lstStyle/>
        <a:p>
          <a:endParaRPr lang="en-US"/>
        </a:p>
      </dgm:t>
    </dgm:pt>
    <dgm:pt modelId="{462BABFD-F9B2-49E8-9A32-D83CE89244CE}">
      <dgm:prSet/>
      <dgm:spPr/>
      <dgm:t>
        <a:bodyPr/>
        <a:lstStyle/>
        <a:p>
          <a:pPr>
            <a:defRPr cap="all"/>
          </a:pPr>
          <a:r>
            <a:rPr lang="en-US"/>
            <a:t>Extract email via </a:t>
          </a:r>
          <a:r>
            <a:rPr lang="en-US" i="1"/>
            <a:t>libpff</a:t>
          </a:r>
          <a:endParaRPr lang="en-US"/>
        </a:p>
      </dgm:t>
    </dgm:pt>
    <dgm:pt modelId="{A7274E9D-8416-4160-ADBE-AFAE64D17B58}" type="parTrans" cxnId="{9AF2DC39-D8D5-48D2-94C5-76B092626FE7}">
      <dgm:prSet/>
      <dgm:spPr/>
      <dgm:t>
        <a:bodyPr/>
        <a:lstStyle/>
        <a:p>
          <a:endParaRPr lang="en-US"/>
        </a:p>
      </dgm:t>
    </dgm:pt>
    <dgm:pt modelId="{C11D63CB-05BE-4216-B233-01955EE82A5B}" type="sibTrans" cxnId="{9AF2DC39-D8D5-48D2-94C5-76B092626FE7}">
      <dgm:prSet/>
      <dgm:spPr/>
      <dgm:t>
        <a:bodyPr/>
        <a:lstStyle/>
        <a:p>
          <a:endParaRPr lang="en-US"/>
        </a:p>
      </dgm:t>
    </dgm:pt>
    <dgm:pt modelId="{10661164-4D36-47A6-B745-F1A0551614C6}" type="pres">
      <dgm:prSet presAssocID="{3B2B1B48-3055-41E4-B9CB-9E20F076323E}" presName="root" presStyleCnt="0">
        <dgm:presLayoutVars>
          <dgm:dir/>
          <dgm:resizeHandles val="exact"/>
        </dgm:presLayoutVars>
      </dgm:prSet>
      <dgm:spPr/>
    </dgm:pt>
    <dgm:pt modelId="{BA04199B-6690-49EB-B4D1-B20E3691CB8B}" type="pres">
      <dgm:prSet presAssocID="{3CF0BCDB-CA11-4069-B89E-33A8F095A891}" presName="compNode" presStyleCnt="0"/>
      <dgm:spPr/>
    </dgm:pt>
    <dgm:pt modelId="{79F4896C-D522-46BC-B3E3-E8561BBEF607}" type="pres">
      <dgm:prSet presAssocID="{3CF0BCDB-CA11-4069-B89E-33A8F095A891}" presName="iconBgRect" presStyleLbl="bgShp" presStyleIdx="0" presStyleCnt="3"/>
      <dgm:spPr/>
    </dgm:pt>
    <dgm:pt modelId="{90AD84B7-2C5D-4243-A052-A44CC18627DE}" type="pres">
      <dgm:prSet presAssocID="{3CF0BCDB-CA11-4069-B89E-33A8F095A8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6DC0B5A-D71E-4A35-8647-1B1E50181FCE}" type="pres">
      <dgm:prSet presAssocID="{3CF0BCDB-CA11-4069-B89E-33A8F095A891}" presName="spaceRect" presStyleCnt="0"/>
      <dgm:spPr/>
    </dgm:pt>
    <dgm:pt modelId="{A8228033-AB48-488D-A4F1-6358466AA2C3}" type="pres">
      <dgm:prSet presAssocID="{3CF0BCDB-CA11-4069-B89E-33A8F095A891}" presName="textRect" presStyleLbl="revTx" presStyleIdx="0" presStyleCnt="3">
        <dgm:presLayoutVars>
          <dgm:chMax val="1"/>
          <dgm:chPref val="1"/>
        </dgm:presLayoutVars>
      </dgm:prSet>
      <dgm:spPr/>
    </dgm:pt>
    <dgm:pt modelId="{C2AA1A5C-9EFF-4959-89E2-851E0231AFB0}" type="pres">
      <dgm:prSet presAssocID="{99C36855-3F82-4B89-9E2E-B65B26FBB788}" presName="sibTrans" presStyleCnt="0"/>
      <dgm:spPr/>
    </dgm:pt>
    <dgm:pt modelId="{7D68A895-4D5E-4D6D-9E90-7B695703EA89}" type="pres">
      <dgm:prSet presAssocID="{68892368-CE17-444E-B6B3-5AD0E3D911E5}" presName="compNode" presStyleCnt="0"/>
      <dgm:spPr/>
    </dgm:pt>
    <dgm:pt modelId="{70DC4FEF-2124-48B9-900A-69198ED506C2}" type="pres">
      <dgm:prSet presAssocID="{68892368-CE17-444E-B6B3-5AD0E3D911E5}" presName="iconBgRect" presStyleLbl="bgShp" presStyleIdx="1" presStyleCnt="3"/>
      <dgm:spPr/>
    </dgm:pt>
    <dgm:pt modelId="{A83AAB68-AA2D-48E3-88F9-3786BDA34C26}" type="pres">
      <dgm:prSet presAssocID="{68892368-CE17-444E-B6B3-5AD0E3D911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01672530-AF65-42A0-A53C-BC47817CD1F2}" type="pres">
      <dgm:prSet presAssocID="{68892368-CE17-444E-B6B3-5AD0E3D911E5}" presName="spaceRect" presStyleCnt="0"/>
      <dgm:spPr/>
    </dgm:pt>
    <dgm:pt modelId="{32C8F73D-EF70-433E-8224-D17557D49957}" type="pres">
      <dgm:prSet presAssocID="{68892368-CE17-444E-B6B3-5AD0E3D911E5}" presName="textRect" presStyleLbl="revTx" presStyleIdx="1" presStyleCnt="3">
        <dgm:presLayoutVars>
          <dgm:chMax val="1"/>
          <dgm:chPref val="1"/>
        </dgm:presLayoutVars>
      </dgm:prSet>
      <dgm:spPr/>
    </dgm:pt>
    <dgm:pt modelId="{DB1810F1-60A3-4D4B-8E12-48198E4C48E5}" type="pres">
      <dgm:prSet presAssocID="{86CD6971-4D4E-4BD9-A7C7-9B4A55AF07AA}" presName="sibTrans" presStyleCnt="0"/>
      <dgm:spPr/>
    </dgm:pt>
    <dgm:pt modelId="{E1BB22CE-13F7-476B-87FB-D88BA9115CFC}" type="pres">
      <dgm:prSet presAssocID="{462BABFD-F9B2-49E8-9A32-D83CE89244CE}" presName="compNode" presStyleCnt="0"/>
      <dgm:spPr/>
    </dgm:pt>
    <dgm:pt modelId="{FE04A364-919C-4BE5-9E7B-ACCFD7683577}" type="pres">
      <dgm:prSet presAssocID="{462BABFD-F9B2-49E8-9A32-D83CE89244CE}" presName="iconBgRect" presStyleLbl="bgShp" presStyleIdx="2" presStyleCnt="3"/>
      <dgm:spPr/>
    </dgm:pt>
    <dgm:pt modelId="{3CB7A454-71DA-4A2B-9F93-36A203766161}" type="pres">
      <dgm:prSet presAssocID="{462BABFD-F9B2-49E8-9A32-D83CE89244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DD52BC2-6B5C-4693-8AC4-979709A4B2DC}" type="pres">
      <dgm:prSet presAssocID="{462BABFD-F9B2-49E8-9A32-D83CE89244CE}" presName="spaceRect" presStyleCnt="0"/>
      <dgm:spPr/>
    </dgm:pt>
    <dgm:pt modelId="{21C5AA21-E9BB-4ACD-8B36-1B6E3A4D1D83}" type="pres">
      <dgm:prSet presAssocID="{462BABFD-F9B2-49E8-9A32-D83CE89244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F2DC39-D8D5-48D2-94C5-76B092626FE7}" srcId="{3B2B1B48-3055-41E4-B9CB-9E20F076323E}" destId="{462BABFD-F9B2-49E8-9A32-D83CE89244CE}" srcOrd="2" destOrd="0" parTransId="{A7274E9D-8416-4160-ADBE-AFAE64D17B58}" sibTransId="{C11D63CB-05BE-4216-B233-01955EE82A5B}"/>
    <dgm:cxn modelId="{767A563C-2791-4860-8F4A-EDA6AB59128B}" srcId="{3B2B1B48-3055-41E4-B9CB-9E20F076323E}" destId="{3CF0BCDB-CA11-4069-B89E-33A8F095A891}" srcOrd="0" destOrd="0" parTransId="{B9F9A5EE-A0F3-4E12-9C96-8E5A1C67010D}" sibTransId="{99C36855-3F82-4B89-9E2E-B65B26FBB788}"/>
    <dgm:cxn modelId="{B181CB52-73ED-40DA-ACE7-CE4FBA7FC8BE}" type="presOf" srcId="{3B2B1B48-3055-41E4-B9CB-9E20F076323E}" destId="{10661164-4D36-47A6-B745-F1A0551614C6}" srcOrd="0" destOrd="0" presId="urn:microsoft.com/office/officeart/2018/5/layout/IconCircleLabelList"/>
    <dgm:cxn modelId="{8C8751B4-2B43-41BC-9004-8A57BCDBD0AD}" type="presOf" srcId="{68892368-CE17-444E-B6B3-5AD0E3D911E5}" destId="{32C8F73D-EF70-433E-8224-D17557D49957}" srcOrd="0" destOrd="0" presId="urn:microsoft.com/office/officeart/2018/5/layout/IconCircleLabelList"/>
    <dgm:cxn modelId="{2F4F47CF-94E8-424C-8BC9-B04FE6A61B8A}" srcId="{3B2B1B48-3055-41E4-B9CB-9E20F076323E}" destId="{68892368-CE17-444E-B6B3-5AD0E3D911E5}" srcOrd="1" destOrd="0" parTransId="{F1BB7BA8-3847-48F9-B565-637007582A1C}" sibTransId="{86CD6971-4D4E-4BD9-A7C7-9B4A55AF07AA}"/>
    <dgm:cxn modelId="{5645EBE6-90A8-4AB8-930C-D9ADB7E89ECB}" type="presOf" srcId="{462BABFD-F9B2-49E8-9A32-D83CE89244CE}" destId="{21C5AA21-E9BB-4ACD-8B36-1B6E3A4D1D83}" srcOrd="0" destOrd="0" presId="urn:microsoft.com/office/officeart/2018/5/layout/IconCircleLabelList"/>
    <dgm:cxn modelId="{86EEF1F3-1936-4E50-B481-448FBC8E66DA}" type="presOf" srcId="{3CF0BCDB-CA11-4069-B89E-33A8F095A891}" destId="{A8228033-AB48-488D-A4F1-6358466AA2C3}" srcOrd="0" destOrd="0" presId="urn:microsoft.com/office/officeart/2018/5/layout/IconCircleLabelList"/>
    <dgm:cxn modelId="{04740F49-9205-4CA7-9E2E-AF762AF96A81}" type="presParOf" srcId="{10661164-4D36-47A6-B745-F1A0551614C6}" destId="{BA04199B-6690-49EB-B4D1-B20E3691CB8B}" srcOrd="0" destOrd="0" presId="urn:microsoft.com/office/officeart/2018/5/layout/IconCircleLabelList"/>
    <dgm:cxn modelId="{7B98A09B-C9B6-4652-8354-1E07D2AF443D}" type="presParOf" srcId="{BA04199B-6690-49EB-B4D1-B20E3691CB8B}" destId="{79F4896C-D522-46BC-B3E3-E8561BBEF607}" srcOrd="0" destOrd="0" presId="urn:microsoft.com/office/officeart/2018/5/layout/IconCircleLabelList"/>
    <dgm:cxn modelId="{9ED071CA-5831-4946-AD6C-A4E08321E022}" type="presParOf" srcId="{BA04199B-6690-49EB-B4D1-B20E3691CB8B}" destId="{90AD84B7-2C5D-4243-A052-A44CC18627DE}" srcOrd="1" destOrd="0" presId="urn:microsoft.com/office/officeart/2018/5/layout/IconCircleLabelList"/>
    <dgm:cxn modelId="{B005293A-51C4-4A2D-BCC7-AA58CB8FD607}" type="presParOf" srcId="{BA04199B-6690-49EB-B4D1-B20E3691CB8B}" destId="{D6DC0B5A-D71E-4A35-8647-1B1E50181FCE}" srcOrd="2" destOrd="0" presId="urn:microsoft.com/office/officeart/2018/5/layout/IconCircleLabelList"/>
    <dgm:cxn modelId="{97F70C68-BD43-46DA-A09B-CD04EFDB5C73}" type="presParOf" srcId="{BA04199B-6690-49EB-B4D1-B20E3691CB8B}" destId="{A8228033-AB48-488D-A4F1-6358466AA2C3}" srcOrd="3" destOrd="0" presId="urn:microsoft.com/office/officeart/2018/5/layout/IconCircleLabelList"/>
    <dgm:cxn modelId="{7A6A48ED-28B9-4508-8A75-453B726D8B4D}" type="presParOf" srcId="{10661164-4D36-47A6-B745-F1A0551614C6}" destId="{C2AA1A5C-9EFF-4959-89E2-851E0231AFB0}" srcOrd="1" destOrd="0" presId="urn:microsoft.com/office/officeart/2018/5/layout/IconCircleLabelList"/>
    <dgm:cxn modelId="{1B7317CE-3DCD-460F-84F4-902D347E6E50}" type="presParOf" srcId="{10661164-4D36-47A6-B745-F1A0551614C6}" destId="{7D68A895-4D5E-4D6D-9E90-7B695703EA89}" srcOrd="2" destOrd="0" presId="urn:microsoft.com/office/officeart/2018/5/layout/IconCircleLabelList"/>
    <dgm:cxn modelId="{C03A9B34-66CF-45D0-8B67-C8C680BD9945}" type="presParOf" srcId="{7D68A895-4D5E-4D6D-9E90-7B695703EA89}" destId="{70DC4FEF-2124-48B9-900A-69198ED506C2}" srcOrd="0" destOrd="0" presId="urn:microsoft.com/office/officeart/2018/5/layout/IconCircleLabelList"/>
    <dgm:cxn modelId="{33C8D93A-BEA8-4A2B-8DE4-CC071E2A7C8F}" type="presParOf" srcId="{7D68A895-4D5E-4D6D-9E90-7B695703EA89}" destId="{A83AAB68-AA2D-48E3-88F9-3786BDA34C26}" srcOrd="1" destOrd="0" presId="urn:microsoft.com/office/officeart/2018/5/layout/IconCircleLabelList"/>
    <dgm:cxn modelId="{F14B52E3-1458-4D98-B590-8A9702371313}" type="presParOf" srcId="{7D68A895-4D5E-4D6D-9E90-7B695703EA89}" destId="{01672530-AF65-42A0-A53C-BC47817CD1F2}" srcOrd="2" destOrd="0" presId="urn:microsoft.com/office/officeart/2018/5/layout/IconCircleLabelList"/>
    <dgm:cxn modelId="{ED42B07B-EF3A-40B2-B1D2-2D4FAE624388}" type="presParOf" srcId="{7D68A895-4D5E-4D6D-9E90-7B695703EA89}" destId="{32C8F73D-EF70-433E-8224-D17557D49957}" srcOrd="3" destOrd="0" presId="urn:microsoft.com/office/officeart/2018/5/layout/IconCircleLabelList"/>
    <dgm:cxn modelId="{B6B9CC8C-21FC-4ACE-902C-2131C8FBCA67}" type="presParOf" srcId="{10661164-4D36-47A6-B745-F1A0551614C6}" destId="{DB1810F1-60A3-4D4B-8E12-48198E4C48E5}" srcOrd="3" destOrd="0" presId="urn:microsoft.com/office/officeart/2018/5/layout/IconCircleLabelList"/>
    <dgm:cxn modelId="{822BF293-8408-403B-A5FF-3B7D80EB83AA}" type="presParOf" srcId="{10661164-4D36-47A6-B745-F1A0551614C6}" destId="{E1BB22CE-13F7-476B-87FB-D88BA9115CFC}" srcOrd="4" destOrd="0" presId="urn:microsoft.com/office/officeart/2018/5/layout/IconCircleLabelList"/>
    <dgm:cxn modelId="{1FDB05EB-D6B2-4CB9-8FFC-73C81D1F6C3D}" type="presParOf" srcId="{E1BB22CE-13F7-476B-87FB-D88BA9115CFC}" destId="{FE04A364-919C-4BE5-9E7B-ACCFD7683577}" srcOrd="0" destOrd="0" presId="urn:microsoft.com/office/officeart/2018/5/layout/IconCircleLabelList"/>
    <dgm:cxn modelId="{D9C2580D-9FDB-4AC7-B181-50755B68266C}" type="presParOf" srcId="{E1BB22CE-13F7-476B-87FB-D88BA9115CFC}" destId="{3CB7A454-71DA-4A2B-9F93-36A203766161}" srcOrd="1" destOrd="0" presId="urn:microsoft.com/office/officeart/2018/5/layout/IconCircleLabelList"/>
    <dgm:cxn modelId="{6619A54C-7778-4280-9599-344DEC38D368}" type="presParOf" srcId="{E1BB22CE-13F7-476B-87FB-D88BA9115CFC}" destId="{DDD52BC2-6B5C-4693-8AC4-979709A4B2DC}" srcOrd="2" destOrd="0" presId="urn:microsoft.com/office/officeart/2018/5/layout/IconCircleLabelList"/>
    <dgm:cxn modelId="{91EE20B5-A469-417E-82C3-E88D0830E262}" type="presParOf" srcId="{E1BB22CE-13F7-476B-87FB-D88BA9115CFC}" destId="{21C5AA21-E9BB-4ACD-8B36-1B6E3A4D1D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FE912E-C1A9-4B2B-982E-A3E8A302362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27A76C-E0C3-4F43-916C-7B97C544726A}">
      <dgm:prSet/>
      <dgm:spPr/>
      <dgm:t>
        <a:bodyPr/>
        <a:lstStyle/>
        <a:p>
          <a:r>
            <a:rPr lang="en-US"/>
            <a:t>When a USB is plugged in, the PnP Manager finds device ID (Hardware ID  or Compatible ID)</a:t>
          </a:r>
        </a:p>
      </dgm:t>
    </dgm:pt>
    <dgm:pt modelId="{799A97B4-39F3-41CC-A219-98C64B135FA9}" type="parTrans" cxnId="{FA26F98D-4831-46D4-A4AF-96097298E477}">
      <dgm:prSet/>
      <dgm:spPr/>
      <dgm:t>
        <a:bodyPr/>
        <a:lstStyle/>
        <a:p>
          <a:endParaRPr lang="en-US"/>
        </a:p>
      </dgm:t>
    </dgm:pt>
    <dgm:pt modelId="{D07F3422-974C-4938-9FD5-C8262C99CC16}" type="sibTrans" cxnId="{FA26F98D-4831-46D4-A4AF-96097298E477}">
      <dgm:prSet/>
      <dgm:spPr/>
      <dgm:t>
        <a:bodyPr/>
        <a:lstStyle/>
        <a:p>
          <a:endParaRPr lang="en-US"/>
        </a:p>
      </dgm:t>
    </dgm:pt>
    <dgm:pt modelId="{3D742BB8-C316-40D7-A09A-81719E46B6E4}">
      <dgm:prSet/>
      <dgm:spPr/>
      <dgm:t>
        <a:bodyPr/>
        <a:lstStyle/>
        <a:p>
          <a:r>
            <a:rPr lang="en-US"/>
            <a:t>PnP receives the event =&gt; enumerates devices from firmware (of a device) =&gt; device ID  </a:t>
          </a:r>
        </a:p>
      </dgm:t>
    </dgm:pt>
    <dgm:pt modelId="{3F34E384-AFC2-4967-A016-94BDB8DC2BE5}" type="parTrans" cxnId="{70CD2E35-38C7-41F0-A8E8-812316D16FFC}">
      <dgm:prSet/>
      <dgm:spPr/>
      <dgm:t>
        <a:bodyPr/>
        <a:lstStyle/>
        <a:p>
          <a:endParaRPr lang="en-US"/>
        </a:p>
      </dgm:t>
    </dgm:pt>
    <dgm:pt modelId="{09669346-61B8-451C-A4C7-B31E31094E7B}" type="sibTrans" cxnId="{70CD2E35-38C7-41F0-A8E8-812316D16FFC}">
      <dgm:prSet/>
      <dgm:spPr/>
      <dgm:t>
        <a:bodyPr/>
        <a:lstStyle/>
        <a:p>
          <a:endParaRPr lang="en-US"/>
        </a:p>
      </dgm:t>
    </dgm:pt>
    <dgm:pt modelId="{2C9998CB-E083-4A18-94FA-01FF1B8FD737}">
      <dgm:prSet/>
      <dgm:spPr/>
      <dgm:t>
        <a:bodyPr/>
        <a:lstStyle/>
        <a:p>
          <a:r>
            <a:rPr lang="en-US"/>
            <a:t>PnP locates the appropriate driver for the device </a:t>
          </a:r>
        </a:p>
      </dgm:t>
    </dgm:pt>
    <dgm:pt modelId="{31416EE5-E6A1-4BF0-A496-1DB25069F7B3}" type="parTrans" cxnId="{3D5F4473-49AF-4126-BB83-40FEC7B809A3}">
      <dgm:prSet/>
      <dgm:spPr/>
      <dgm:t>
        <a:bodyPr/>
        <a:lstStyle/>
        <a:p>
          <a:endParaRPr lang="en-US"/>
        </a:p>
      </dgm:t>
    </dgm:pt>
    <dgm:pt modelId="{E17BDD3D-EEFB-45C2-B721-84ECEEA2D618}" type="sibTrans" cxnId="{3D5F4473-49AF-4126-BB83-40FEC7B809A3}">
      <dgm:prSet/>
      <dgm:spPr/>
      <dgm:t>
        <a:bodyPr/>
        <a:lstStyle/>
        <a:p>
          <a:endParaRPr lang="en-US"/>
        </a:p>
      </dgm:t>
    </dgm:pt>
    <dgm:pt modelId="{B5B11A22-81E1-4580-827B-791E94969EF3}">
      <dgm:prSet/>
      <dgm:spPr/>
      <dgm:t>
        <a:bodyPr/>
        <a:lstStyle/>
        <a:p>
          <a:r>
            <a:rPr lang="en-US"/>
            <a:t>Queries the device descriptor (.</a:t>
          </a:r>
          <a:r>
            <a:rPr lang="en-US" i="1"/>
            <a:t>inf</a:t>
          </a:r>
          <a:r>
            <a:rPr lang="en-US"/>
            <a:t>) uses device IDs</a:t>
          </a:r>
        </a:p>
      </dgm:t>
    </dgm:pt>
    <dgm:pt modelId="{CECDA950-7C28-4CDB-8B95-C114DE9966BB}" type="parTrans" cxnId="{30EED17D-D152-4E75-B1BA-39832F16A3DC}">
      <dgm:prSet/>
      <dgm:spPr/>
      <dgm:t>
        <a:bodyPr/>
        <a:lstStyle/>
        <a:p>
          <a:endParaRPr lang="en-US"/>
        </a:p>
      </dgm:t>
    </dgm:pt>
    <dgm:pt modelId="{D48F9A82-A4A8-4879-A75E-A1D3D1E7AC23}" type="sibTrans" cxnId="{30EED17D-D152-4E75-B1BA-39832F16A3DC}">
      <dgm:prSet/>
      <dgm:spPr/>
      <dgm:t>
        <a:bodyPr/>
        <a:lstStyle/>
        <a:p>
          <a:endParaRPr lang="en-US"/>
        </a:p>
      </dgm:t>
    </dgm:pt>
    <dgm:pt modelId="{6B07D706-3D88-43A1-B313-2102FA64412E}">
      <dgm:prSet/>
      <dgm:spPr/>
      <dgm:t>
        <a:bodyPr/>
        <a:lstStyle/>
        <a:p>
          <a:r>
            <a:rPr lang="en-US"/>
            <a:t>PnP loads that driver use .</a:t>
          </a:r>
          <a:r>
            <a:rPr lang="en-US" i="1"/>
            <a:t>inf </a:t>
          </a:r>
          <a:endParaRPr lang="en-US"/>
        </a:p>
      </dgm:t>
    </dgm:pt>
    <dgm:pt modelId="{C715BB3E-3764-405C-9082-F6A39F3770D1}" type="parTrans" cxnId="{361FA819-3F4F-495E-A392-B878303FB23E}">
      <dgm:prSet/>
      <dgm:spPr/>
      <dgm:t>
        <a:bodyPr/>
        <a:lstStyle/>
        <a:p>
          <a:endParaRPr lang="en-US"/>
        </a:p>
      </dgm:t>
    </dgm:pt>
    <dgm:pt modelId="{3396A142-CCF9-48BA-A971-5ED802E59A21}" type="sibTrans" cxnId="{361FA819-3F4F-495E-A392-B878303FB23E}">
      <dgm:prSet/>
      <dgm:spPr/>
      <dgm:t>
        <a:bodyPr/>
        <a:lstStyle/>
        <a:p>
          <a:endParaRPr lang="en-US"/>
        </a:p>
      </dgm:t>
    </dgm:pt>
    <dgm:pt modelId="{200E1116-8F86-4B45-B073-EF339AA34926}">
      <dgm:prSet/>
      <dgm:spPr/>
      <dgm:t>
        <a:bodyPr/>
        <a:lstStyle/>
        <a:p>
          <a:r>
            <a:rPr lang="en-US"/>
            <a:t>Once the device has been identified</a:t>
          </a:r>
        </a:p>
      </dgm:t>
    </dgm:pt>
    <dgm:pt modelId="{AE7B379A-04F6-448A-9A82-A100222CBCD1}" type="parTrans" cxnId="{392B17C3-E46A-4C14-A2A7-AADE50D25555}">
      <dgm:prSet/>
      <dgm:spPr/>
      <dgm:t>
        <a:bodyPr/>
        <a:lstStyle/>
        <a:p>
          <a:endParaRPr lang="en-US"/>
        </a:p>
      </dgm:t>
    </dgm:pt>
    <dgm:pt modelId="{252442BD-6F48-44D9-96E4-E0DD94978FED}" type="sibTrans" cxnId="{392B17C3-E46A-4C14-A2A7-AADE50D25555}">
      <dgm:prSet/>
      <dgm:spPr/>
      <dgm:t>
        <a:bodyPr/>
        <a:lstStyle/>
        <a:p>
          <a:endParaRPr lang="en-US"/>
        </a:p>
      </dgm:t>
    </dgm:pt>
    <dgm:pt modelId="{F2CAC88C-118F-4674-A473-63EEDBC6505F}">
      <dgm:prSet/>
      <dgm:spPr/>
      <dgm:t>
        <a:bodyPr/>
        <a:lstStyle/>
        <a:p>
          <a:r>
            <a:rPr lang="en-US"/>
            <a:t>Multiple registry keys will be generated</a:t>
          </a:r>
        </a:p>
      </dgm:t>
    </dgm:pt>
    <dgm:pt modelId="{7225EEA4-6EAC-4A0B-9F5D-1B61082EFEE6}" type="parTrans" cxnId="{33AE5659-E83A-4658-A949-84AE2217E7E6}">
      <dgm:prSet/>
      <dgm:spPr/>
      <dgm:t>
        <a:bodyPr/>
        <a:lstStyle/>
        <a:p>
          <a:endParaRPr lang="en-US"/>
        </a:p>
      </dgm:t>
    </dgm:pt>
    <dgm:pt modelId="{D7704086-0A00-42D9-B436-F030D719BA57}" type="sibTrans" cxnId="{33AE5659-E83A-4658-A949-84AE2217E7E6}">
      <dgm:prSet/>
      <dgm:spPr/>
      <dgm:t>
        <a:bodyPr/>
        <a:lstStyle/>
        <a:p>
          <a:endParaRPr lang="en-US"/>
        </a:p>
      </dgm:t>
    </dgm:pt>
    <dgm:pt modelId="{F96B20FC-3BCB-4E2D-9311-DFD0A137AC31}" type="pres">
      <dgm:prSet presAssocID="{C9FE912E-C1A9-4B2B-982E-A3E8A3023620}" presName="Name0" presStyleCnt="0">
        <dgm:presLayoutVars>
          <dgm:dir/>
          <dgm:animLvl val="lvl"/>
          <dgm:resizeHandles val="exact"/>
        </dgm:presLayoutVars>
      </dgm:prSet>
      <dgm:spPr/>
    </dgm:pt>
    <dgm:pt modelId="{99C1DA82-A23B-4781-8496-819F40EAB4B2}" type="pres">
      <dgm:prSet presAssocID="{0227A76C-E0C3-4F43-916C-7B97C544726A}" presName="linNode" presStyleCnt="0"/>
      <dgm:spPr/>
    </dgm:pt>
    <dgm:pt modelId="{05DD45FC-B194-4F21-9474-9F6CD75769C1}" type="pres">
      <dgm:prSet presAssocID="{0227A76C-E0C3-4F43-916C-7B97C544726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0638B5C-CD76-45EA-AD45-F82B013E02B6}" type="pres">
      <dgm:prSet presAssocID="{0227A76C-E0C3-4F43-916C-7B97C544726A}" presName="descendantText" presStyleLbl="alignAccFollowNode1" presStyleIdx="0" presStyleCnt="3">
        <dgm:presLayoutVars>
          <dgm:bulletEnabled val="1"/>
        </dgm:presLayoutVars>
      </dgm:prSet>
      <dgm:spPr/>
    </dgm:pt>
    <dgm:pt modelId="{FC2F30C1-E5ED-4F51-AB88-CDFF93A9E37F}" type="pres">
      <dgm:prSet presAssocID="{D07F3422-974C-4938-9FD5-C8262C99CC16}" presName="sp" presStyleCnt="0"/>
      <dgm:spPr/>
    </dgm:pt>
    <dgm:pt modelId="{68C657A3-5EC6-4E00-BD16-297555C350A8}" type="pres">
      <dgm:prSet presAssocID="{2C9998CB-E083-4A18-94FA-01FF1B8FD737}" presName="linNode" presStyleCnt="0"/>
      <dgm:spPr/>
    </dgm:pt>
    <dgm:pt modelId="{EE607EAE-0F30-4207-AAA3-71EAADEE8C5A}" type="pres">
      <dgm:prSet presAssocID="{2C9998CB-E083-4A18-94FA-01FF1B8FD73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0576C80-9F8B-4C76-86E6-CB4471703707}" type="pres">
      <dgm:prSet presAssocID="{2C9998CB-E083-4A18-94FA-01FF1B8FD737}" presName="descendantText" presStyleLbl="alignAccFollowNode1" presStyleIdx="1" presStyleCnt="3">
        <dgm:presLayoutVars>
          <dgm:bulletEnabled val="1"/>
        </dgm:presLayoutVars>
      </dgm:prSet>
      <dgm:spPr/>
    </dgm:pt>
    <dgm:pt modelId="{9D306D92-08EF-44E2-B620-294014BA0B8F}" type="pres">
      <dgm:prSet presAssocID="{E17BDD3D-EEFB-45C2-B721-84ECEEA2D618}" presName="sp" presStyleCnt="0"/>
      <dgm:spPr/>
    </dgm:pt>
    <dgm:pt modelId="{1D4849ED-7154-4BDB-896F-4FEDB9E16CD5}" type="pres">
      <dgm:prSet presAssocID="{6B07D706-3D88-43A1-B313-2102FA64412E}" presName="linNode" presStyleCnt="0"/>
      <dgm:spPr/>
    </dgm:pt>
    <dgm:pt modelId="{308EAB22-F33D-4E96-A73B-9644DF5F2B65}" type="pres">
      <dgm:prSet presAssocID="{6B07D706-3D88-43A1-B313-2102FA64412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3BCEA5A-9193-4028-808B-89C30E59A309}" type="pres">
      <dgm:prSet presAssocID="{3396A142-CCF9-48BA-A971-5ED802E59A21}" presName="sp" presStyleCnt="0"/>
      <dgm:spPr/>
    </dgm:pt>
    <dgm:pt modelId="{E158603C-D6FC-4573-828B-04480906559B}" type="pres">
      <dgm:prSet presAssocID="{200E1116-8F86-4B45-B073-EF339AA34926}" presName="linNode" presStyleCnt="0"/>
      <dgm:spPr/>
    </dgm:pt>
    <dgm:pt modelId="{234A3488-CC2B-4F22-A338-03EA0F47EDC3}" type="pres">
      <dgm:prSet presAssocID="{200E1116-8F86-4B45-B073-EF339AA3492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EB254E5-A120-4D29-81BD-BD2A0917E0E1}" type="pres">
      <dgm:prSet presAssocID="{200E1116-8F86-4B45-B073-EF339AA3492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440D70A-ED72-4EA7-81FF-944A2BDCE514}" type="presOf" srcId="{6B07D706-3D88-43A1-B313-2102FA64412E}" destId="{308EAB22-F33D-4E96-A73B-9644DF5F2B65}" srcOrd="0" destOrd="0" presId="urn:microsoft.com/office/officeart/2005/8/layout/vList5"/>
    <dgm:cxn modelId="{361FA819-3F4F-495E-A392-B878303FB23E}" srcId="{C9FE912E-C1A9-4B2B-982E-A3E8A3023620}" destId="{6B07D706-3D88-43A1-B313-2102FA64412E}" srcOrd="2" destOrd="0" parTransId="{C715BB3E-3764-405C-9082-F6A39F3770D1}" sibTransId="{3396A142-CCF9-48BA-A971-5ED802E59A21}"/>
    <dgm:cxn modelId="{70CD2E35-38C7-41F0-A8E8-812316D16FFC}" srcId="{0227A76C-E0C3-4F43-916C-7B97C544726A}" destId="{3D742BB8-C316-40D7-A09A-81719E46B6E4}" srcOrd="0" destOrd="0" parTransId="{3F34E384-AFC2-4967-A016-94BDB8DC2BE5}" sibTransId="{09669346-61B8-451C-A4C7-B31E31094E7B}"/>
    <dgm:cxn modelId="{7B46613A-C510-472F-AEEE-E920879AEB59}" type="presOf" srcId="{2C9998CB-E083-4A18-94FA-01FF1B8FD737}" destId="{EE607EAE-0F30-4207-AAA3-71EAADEE8C5A}" srcOrd="0" destOrd="0" presId="urn:microsoft.com/office/officeart/2005/8/layout/vList5"/>
    <dgm:cxn modelId="{6CB5856F-5CBB-41B2-A418-165FFF6432AB}" type="presOf" srcId="{B5B11A22-81E1-4580-827B-791E94969EF3}" destId="{30576C80-9F8B-4C76-86E6-CB4471703707}" srcOrd="0" destOrd="0" presId="urn:microsoft.com/office/officeart/2005/8/layout/vList5"/>
    <dgm:cxn modelId="{3D5F4473-49AF-4126-BB83-40FEC7B809A3}" srcId="{C9FE912E-C1A9-4B2B-982E-A3E8A3023620}" destId="{2C9998CB-E083-4A18-94FA-01FF1B8FD737}" srcOrd="1" destOrd="0" parTransId="{31416EE5-E6A1-4BF0-A496-1DB25069F7B3}" sibTransId="{E17BDD3D-EEFB-45C2-B721-84ECEEA2D618}"/>
    <dgm:cxn modelId="{33AE5659-E83A-4658-A949-84AE2217E7E6}" srcId="{200E1116-8F86-4B45-B073-EF339AA34926}" destId="{F2CAC88C-118F-4674-A473-63EEDBC6505F}" srcOrd="0" destOrd="0" parTransId="{7225EEA4-6EAC-4A0B-9F5D-1B61082EFEE6}" sibTransId="{D7704086-0A00-42D9-B436-F030D719BA57}"/>
    <dgm:cxn modelId="{30EED17D-D152-4E75-B1BA-39832F16A3DC}" srcId="{2C9998CB-E083-4A18-94FA-01FF1B8FD737}" destId="{B5B11A22-81E1-4580-827B-791E94969EF3}" srcOrd="0" destOrd="0" parTransId="{CECDA950-7C28-4CDB-8B95-C114DE9966BB}" sibTransId="{D48F9A82-A4A8-4879-A75E-A1D3D1E7AC23}"/>
    <dgm:cxn modelId="{A3EA0584-EF11-4BDF-9D71-07DBDE946FCB}" type="presOf" srcId="{F2CAC88C-118F-4674-A473-63EEDBC6505F}" destId="{4EB254E5-A120-4D29-81BD-BD2A0917E0E1}" srcOrd="0" destOrd="0" presId="urn:microsoft.com/office/officeart/2005/8/layout/vList5"/>
    <dgm:cxn modelId="{FA26F98D-4831-46D4-A4AF-96097298E477}" srcId="{C9FE912E-C1A9-4B2B-982E-A3E8A3023620}" destId="{0227A76C-E0C3-4F43-916C-7B97C544726A}" srcOrd="0" destOrd="0" parTransId="{799A97B4-39F3-41CC-A219-98C64B135FA9}" sibTransId="{D07F3422-974C-4938-9FD5-C8262C99CC16}"/>
    <dgm:cxn modelId="{328A9E92-7584-40DD-B0C9-40C3DF6DFE8D}" type="presOf" srcId="{0227A76C-E0C3-4F43-916C-7B97C544726A}" destId="{05DD45FC-B194-4F21-9474-9F6CD75769C1}" srcOrd="0" destOrd="0" presId="urn:microsoft.com/office/officeart/2005/8/layout/vList5"/>
    <dgm:cxn modelId="{2142449C-97A1-43F5-806E-968D7EE03797}" type="presOf" srcId="{C9FE912E-C1A9-4B2B-982E-A3E8A3023620}" destId="{F96B20FC-3BCB-4E2D-9311-DFD0A137AC31}" srcOrd="0" destOrd="0" presId="urn:microsoft.com/office/officeart/2005/8/layout/vList5"/>
    <dgm:cxn modelId="{CE0319BD-8AC8-41F4-8397-04CF80CE48B3}" type="presOf" srcId="{3D742BB8-C316-40D7-A09A-81719E46B6E4}" destId="{10638B5C-CD76-45EA-AD45-F82B013E02B6}" srcOrd="0" destOrd="0" presId="urn:microsoft.com/office/officeart/2005/8/layout/vList5"/>
    <dgm:cxn modelId="{392B17C3-E46A-4C14-A2A7-AADE50D25555}" srcId="{C9FE912E-C1A9-4B2B-982E-A3E8A3023620}" destId="{200E1116-8F86-4B45-B073-EF339AA34926}" srcOrd="3" destOrd="0" parTransId="{AE7B379A-04F6-448A-9A82-A100222CBCD1}" sibTransId="{252442BD-6F48-44D9-96E4-E0DD94978FED}"/>
    <dgm:cxn modelId="{551F90FC-BDFA-4483-897E-58ACE0D26561}" type="presOf" srcId="{200E1116-8F86-4B45-B073-EF339AA34926}" destId="{234A3488-CC2B-4F22-A338-03EA0F47EDC3}" srcOrd="0" destOrd="0" presId="urn:microsoft.com/office/officeart/2005/8/layout/vList5"/>
    <dgm:cxn modelId="{E5BCEB8F-A6C7-41E1-94B2-880DB4980FAE}" type="presParOf" srcId="{F96B20FC-3BCB-4E2D-9311-DFD0A137AC31}" destId="{99C1DA82-A23B-4781-8496-819F40EAB4B2}" srcOrd="0" destOrd="0" presId="urn:microsoft.com/office/officeart/2005/8/layout/vList5"/>
    <dgm:cxn modelId="{9E42EA08-5F28-4EB1-A864-AF8C853044CF}" type="presParOf" srcId="{99C1DA82-A23B-4781-8496-819F40EAB4B2}" destId="{05DD45FC-B194-4F21-9474-9F6CD75769C1}" srcOrd="0" destOrd="0" presId="urn:microsoft.com/office/officeart/2005/8/layout/vList5"/>
    <dgm:cxn modelId="{9C5040BA-D83F-4DF4-BC02-9D8235F3B5C4}" type="presParOf" srcId="{99C1DA82-A23B-4781-8496-819F40EAB4B2}" destId="{10638B5C-CD76-45EA-AD45-F82B013E02B6}" srcOrd="1" destOrd="0" presId="urn:microsoft.com/office/officeart/2005/8/layout/vList5"/>
    <dgm:cxn modelId="{64C3BDBC-4777-42C7-8B52-6C1DCE37D4B3}" type="presParOf" srcId="{F96B20FC-3BCB-4E2D-9311-DFD0A137AC31}" destId="{FC2F30C1-E5ED-4F51-AB88-CDFF93A9E37F}" srcOrd="1" destOrd="0" presId="urn:microsoft.com/office/officeart/2005/8/layout/vList5"/>
    <dgm:cxn modelId="{22843F03-2DD7-4B7B-9290-1843938D2810}" type="presParOf" srcId="{F96B20FC-3BCB-4E2D-9311-DFD0A137AC31}" destId="{68C657A3-5EC6-4E00-BD16-297555C350A8}" srcOrd="2" destOrd="0" presId="urn:microsoft.com/office/officeart/2005/8/layout/vList5"/>
    <dgm:cxn modelId="{426EC168-1235-460C-93D1-9B6A19834A18}" type="presParOf" srcId="{68C657A3-5EC6-4E00-BD16-297555C350A8}" destId="{EE607EAE-0F30-4207-AAA3-71EAADEE8C5A}" srcOrd="0" destOrd="0" presId="urn:microsoft.com/office/officeart/2005/8/layout/vList5"/>
    <dgm:cxn modelId="{96475C75-D2F3-41DB-BBA4-4A4C7AB0BCA4}" type="presParOf" srcId="{68C657A3-5EC6-4E00-BD16-297555C350A8}" destId="{30576C80-9F8B-4C76-86E6-CB4471703707}" srcOrd="1" destOrd="0" presId="urn:microsoft.com/office/officeart/2005/8/layout/vList5"/>
    <dgm:cxn modelId="{6EB0F623-170D-49E9-A67E-86B11B2D7853}" type="presParOf" srcId="{F96B20FC-3BCB-4E2D-9311-DFD0A137AC31}" destId="{9D306D92-08EF-44E2-B620-294014BA0B8F}" srcOrd="3" destOrd="0" presId="urn:microsoft.com/office/officeart/2005/8/layout/vList5"/>
    <dgm:cxn modelId="{6E50FAB7-F998-4CA9-9E60-02340C718FAB}" type="presParOf" srcId="{F96B20FC-3BCB-4E2D-9311-DFD0A137AC31}" destId="{1D4849ED-7154-4BDB-896F-4FEDB9E16CD5}" srcOrd="4" destOrd="0" presId="urn:microsoft.com/office/officeart/2005/8/layout/vList5"/>
    <dgm:cxn modelId="{E0AD094F-8ED0-40CE-AC22-9EEB3D44502E}" type="presParOf" srcId="{1D4849ED-7154-4BDB-896F-4FEDB9E16CD5}" destId="{308EAB22-F33D-4E96-A73B-9644DF5F2B65}" srcOrd="0" destOrd="0" presId="urn:microsoft.com/office/officeart/2005/8/layout/vList5"/>
    <dgm:cxn modelId="{AE32AC54-34D2-485A-88BF-744A0BE0271A}" type="presParOf" srcId="{F96B20FC-3BCB-4E2D-9311-DFD0A137AC31}" destId="{93BCEA5A-9193-4028-808B-89C30E59A309}" srcOrd="5" destOrd="0" presId="urn:microsoft.com/office/officeart/2005/8/layout/vList5"/>
    <dgm:cxn modelId="{D838DCB6-BA46-442B-8E16-9FAA50DF7FF1}" type="presParOf" srcId="{F96B20FC-3BCB-4E2D-9311-DFD0A137AC31}" destId="{E158603C-D6FC-4573-828B-04480906559B}" srcOrd="6" destOrd="0" presId="urn:microsoft.com/office/officeart/2005/8/layout/vList5"/>
    <dgm:cxn modelId="{FBF6DE2B-EF72-4994-80E3-110A11881892}" type="presParOf" srcId="{E158603C-D6FC-4573-828B-04480906559B}" destId="{234A3488-CC2B-4F22-A338-03EA0F47EDC3}" srcOrd="0" destOrd="0" presId="urn:microsoft.com/office/officeart/2005/8/layout/vList5"/>
    <dgm:cxn modelId="{91E34C2D-5B46-405C-8FAB-5EEA044D52B7}" type="presParOf" srcId="{E158603C-D6FC-4573-828B-04480906559B}" destId="{4EB254E5-A120-4D29-81BD-BD2A0917E0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84CF82-9F97-4A28-819D-BFD40AC991D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4CACD3-9059-4C39-AEF1-DE9DCF3F76A7}">
      <dgm:prSet/>
      <dgm:spPr/>
      <dgm:t>
        <a:bodyPr/>
        <a:lstStyle/>
        <a:p>
          <a:pPr>
            <a:defRPr b="1"/>
          </a:pPr>
          <a:r>
            <a:rPr lang="en-GB"/>
            <a:t>A volume mount point is a drive or volume in Windows that is mounted to a folder that uses the NTFS file system. </a:t>
          </a:r>
          <a:endParaRPr lang="en-US"/>
        </a:p>
      </dgm:t>
    </dgm:pt>
    <dgm:pt modelId="{7667A0D2-3A49-4F61-A1A6-4CFF3A424DD1}" type="parTrans" cxnId="{62841866-F5B0-45C7-A240-C1408169B0D7}">
      <dgm:prSet/>
      <dgm:spPr/>
      <dgm:t>
        <a:bodyPr/>
        <a:lstStyle/>
        <a:p>
          <a:endParaRPr lang="en-US"/>
        </a:p>
      </dgm:t>
    </dgm:pt>
    <dgm:pt modelId="{9F08ECCE-24BC-4884-8C97-3016CA78556C}" type="sibTrans" cxnId="{62841866-F5B0-45C7-A240-C1408169B0D7}">
      <dgm:prSet/>
      <dgm:spPr/>
      <dgm:t>
        <a:bodyPr/>
        <a:lstStyle/>
        <a:p>
          <a:endParaRPr lang="en-US"/>
        </a:p>
      </dgm:t>
    </dgm:pt>
    <dgm:pt modelId="{4C0C8863-1D32-4DED-8295-6F2121AF50A4}">
      <dgm:prSet/>
      <dgm:spPr/>
      <dgm:t>
        <a:bodyPr/>
        <a:lstStyle/>
        <a:p>
          <a:r>
            <a:rPr lang="en-GB"/>
            <a:t>A mounted drive is assigned a drive path instead of a drive letter. </a:t>
          </a:r>
          <a:endParaRPr lang="en-US"/>
        </a:p>
      </dgm:t>
    </dgm:pt>
    <dgm:pt modelId="{DC30A4AB-1AA7-4368-83AE-AB16E3309264}" type="parTrans" cxnId="{3BC6E9C3-A1C2-4E09-97FB-EBB36D0284E4}">
      <dgm:prSet/>
      <dgm:spPr/>
      <dgm:t>
        <a:bodyPr/>
        <a:lstStyle/>
        <a:p>
          <a:endParaRPr lang="en-US"/>
        </a:p>
      </dgm:t>
    </dgm:pt>
    <dgm:pt modelId="{F8F98C3E-DB83-46ED-81D5-420385735AC7}" type="sibTrans" cxnId="{3BC6E9C3-A1C2-4E09-97FB-EBB36D0284E4}">
      <dgm:prSet/>
      <dgm:spPr/>
      <dgm:t>
        <a:bodyPr/>
        <a:lstStyle/>
        <a:p>
          <a:endParaRPr lang="en-US"/>
        </a:p>
      </dgm:t>
    </dgm:pt>
    <dgm:pt modelId="{823833E9-B626-4916-BFBB-11C0A273F6D2}">
      <dgm:prSet/>
      <dgm:spPr/>
      <dgm:t>
        <a:bodyPr/>
        <a:lstStyle/>
        <a:p>
          <a:r>
            <a:rPr lang="en-GB"/>
            <a:t>Volume mount points enable you to exceed the 26-drive-letter limitation. </a:t>
          </a:r>
          <a:endParaRPr lang="en-US"/>
        </a:p>
      </dgm:t>
    </dgm:pt>
    <dgm:pt modelId="{4DF8748E-E3F4-48AC-A8CD-F1E7D32B61C3}" type="parTrans" cxnId="{E2B87135-4DE1-4797-A9D1-BED2657E8FCA}">
      <dgm:prSet/>
      <dgm:spPr/>
      <dgm:t>
        <a:bodyPr/>
        <a:lstStyle/>
        <a:p>
          <a:endParaRPr lang="en-US"/>
        </a:p>
      </dgm:t>
    </dgm:pt>
    <dgm:pt modelId="{3735D365-8E39-4851-B790-A4B811DEB564}" type="sibTrans" cxnId="{E2B87135-4DE1-4797-A9D1-BED2657E8FCA}">
      <dgm:prSet/>
      <dgm:spPr/>
      <dgm:t>
        <a:bodyPr/>
        <a:lstStyle/>
        <a:p>
          <a:endParaRPr lang="en-US"/>
        </a:p>
      </dgm:t>
    </dgm:pt>
    <dgm:pt modelId="{41881C8D-5CE6-478E-9DD3-6B1BBEE98FAF}">
      <dgm:prSet/>
      <dgm:spPr/>
      <dgm:t>
        <a:bodyPr/>
        <a:lstStyle/>
        <a:p>
          <a:r>
            <a:rPr lang="en-GB"/>
            <a:t>By using volume mount points, you can graft, or mount, a target partition onto a folder on another physical disk.</a:t>
          </a:r>
          <a:endParaRPr lang="en-US"/>
        </a:p>
      </dgm:t>
    </dgm:pt>
    <dgm:pt modelId="{ADDC45E9-3BCC-4AC7-9E1B-DF0A82D6F9F7}" type="parTrans" cxnId="{B37B3CD1-82A8-44AB-AC61-E10353610A5E}">
      <dgm:prSet/>
      <dgm:spPr/>
      <dgm:t>
        <a:bodyPr/>
        <a:lstStyle/>
        <a:p>
          <a:endParaRPr lang="en-US"/>
        </a:p>
      </dgm:t>
    </dgm:pt>
    <dgm:pt modelId="{70A1FF3C-7AE0-4705-B594-B3A1C6D9D5CE}" type="sibTrans" cxnId="{B37B3CD1-82A8-44AB-AC61-E10353610A5E}">
      <dgm:prSet/>
      <dgm:spPr/>
      <dgm:t>
        <a:bodyPr/>
        <a:lstStyle/>
        <a:p>
          <a:endParaRPr lang="en-US"/>
        </a:p>
      </dgm:t>
    </dgm:pt>
    <dgm:pt modelId="{958F557E-1468-41F6-BB78-E56735EE6D21}">
      <dgm:prSet/>
      <dgm:spPr/>
      <dgm:t>
        <a:bodyPr/>
        <a:lstStyle/>
        <a:p>
          <a:pPr>
            <a:defRPr b="1"/>
          </a:pPr>
          <a:r>
            <a:rPr lang="en-US" i="1"/>
            <a:t>MountPoints2</a:t>
          </a:r>
          <a:r>
            <a:rPr lang="en-US"/>
            <a:t> is a registry entry that stores data to USB devices/ removable hard drives</a:t>
          </a:r>
        </a:p>
      </dgm:t>
    </dgm:pt>
    <dgm:pt modelId="{25641D80-F6E9-4709-993F-CD21F6FC0964}" type="parTrans" cxnId="{A45F324B-1C60-4648-BB3E-0643B3B19AA6}">
      <dgm:prSet/>
      <dgm:spPr/>
      <dgm:t>
        <a:bodyPr/>
        <a:lstStyle/>
        <a:p>
          <a:endParaRPr lang="en-US"/>
        </a:p>
      </dgm:t>
    </dgm:pt>
    <dgm:pt modelId="{CDFC4E72-B838-4270-846A-0B0A148F3121}" type="sibTrans" cxnId="{A45F324B-1C60-4648-BB3E-0643B3B19AA6}">
      <dgm:prSet/>
      <dgm:spPr/>
      <dgm:t>
        <a:bodyPr/>
        <a:lstStyle/>
        <a:p>
          <a:endParaRPr lang="en-US"/>
        </a:p>
      </dgm:t>
    </dgm:pt>
    <dgm:pt modelId="{369AC35E-1F43-49DD-AA5C-D3C3BBA4831A}">
      <dgm:prSet/>
      <dgm:spPr/>
      <dgm:t>
        <a:bodyPr/>
        <a:lstStyle/>
        <a:p>
          <a:r>
            <a:rPr lang="en-US"/>
            <a:t>USB keys (removable device seen so far)</a:t>
          </a:r>
        </a:p>
      </dgm:t>
    </dgm:pt>
    <dgm:pt modelId="{4B6E4FAA-D0CB-45C3-BC7C-E1B72C7CF10B}" type="parTrans" cxnId="{00BB507A-F7BB-4E52-9663-00D31537EB4F}">
      <dgm:prSet/>
      <dgm:spPr/>
      <dgm:t>
        <a:bodyPr/>
        <a:lstStyle/>
        <a:p>
          <a:endParaRPr lang="en-US"/>
        </a:p>
      </dgm:t>
    </dgm:pt>
    <dgm:pt modelId="{5F1D2A02-F171-42DA-B76E-2F1D6874D105}" type="sibTrans" cxnId="{00BB507A-F7BB-4E52-9663-00D31537EB4F}">
      <dgm:prSet/>
      <dgm:spPr/>
      <dgm:t>
        <a:bodyPr/>
        <a:lstStyle/>
        <a:p>
          <a:endParaRPr lang="en-US"/>
        </a:p>
      </dgm:t>
    </dgm:pt>
    <dgm:pt modelId="{EA5674E6-4D27-4685-9A60-22CAFFB623D8}">
      <dgm:prSet/>
      <dgm:spPr/>
      <dgm:t>
        <a:bodyPr/>
        <a:lstStyle/>
        <a:p>
          <a:r>
            <a:rPr lang="en-US"/>
            <a:t>autorun actions for various devices. </a:t>
          </a:r>
        </a:p>
      </dgm:t>
    </dgm:pt>
    <dgm:pt modelId="{BE7A385E-BD56-458E-9CF9-FA71FF8FBFB8}" type="parTrans" cxnId="{EEAC98BC-86BD-4149-907B-954CBA32BCF5}">
      <dgm:prSet/>
      <dgm:spPr/>
      <dgm:t>
        <a:bodyPr/>
        <a:lstStyle/>
        <a:p>
          <a:endParaRPr lang="en-US"/>
        </a:p>
      </dgm:t>
    </dgm:pt>
    <dgm:pt modelId="{E82BFEC6-D723-4863-85B4-4DB06854606B}" type="sibTrans" cxnId="{EEAC98BC-86BD-4149-907B-954CBA32BCF5}">
      <dgm:prSet/>
      <dgm:spPr/>
      <dgm:t>
        <a:bodyPr/>
        <a:lstStyle/>
        <a:p>
          <a:endParaRPr lang="en-US"/>
        </a:p>
      </dgm:t>
    </dgm:pt>
    <dgm:pt modelId="{CC38D174-A160-4FCB-87E3-FCB0C7899807}">
      <dgm:prSet/>
      <dgm:spPr/>
      <dgm:t>
        <a:bodyPr/>
        <a:lstStyle/>
        <a:p>
          <a:pPr>
            <a:defRPr b="1"/>
          </a:pPr>
          <a:r>
            <a:rPr lang="en-US"/>
            <a:t>Contain GUID of a mount point</a:t>
          </a:r>
        </a:p>
      </dgm:t>
    </dgm:pt>
    <dgm:pt modelId="{B3038B49-DA06-4BE1-AC57-39211B06DC61}" type="parTrans" cxnId="{61CA400F-0505-4712-870D-7923DBAB6D7D}">
      <dgm:prSet/>
      <dgm:spPr/>
      <dgm:t>
        <a:bodyPr/>
        <a:lstStyle/>
        <a:p>
          <a:endParaRPr lang="en-US"/>
        </a:p>
      </dgm:t>
    </dgm:pt>
    <dgm:pt modelId="{AF5871F2-F22A-42EE-89DB-CD4930D8620D}" type="sibTrans" cxnId="{61CA400F-0505-4712-870D-7923DBAB6D7D}">
      <dgm:prSet/>
      <dgm:spPr/>
      <dgm:t>
        <a:bodyPr/>
        <a:lstStyle/>
        <a:p>
          <a:endParaRPr lang="en-US"/>
        </a:p>
      </dgm:t>
    </dgm:pt>
    <dgm:pt modelId="{D78DEDB5-F5A3-4171-BEC4-30FC47BFEF7D}">
      <dgm:prSet/>
      <dgm:spPr/>
      <dgm:t>
        <a:bodyPr/>
        <a:lstStyle/>
        <a:p>
          <a:r>
            <a:rPr lang="en-US"/>
            <a:t>May need to correlate the Volume entries to those found in the </a:t>
          </a:r>
          <a:r>
            <a:rPr lang="en-US" i="1"/>
            <a:t>MountedDevices</a:t>
          </a:r>
          <a:r>
            <a:rPr lang="en-US"/>
            <a:t> entries that begin with </a:t>
          </a:r>
          <a:r>
            <a:rPr lang="en-US" i="1"/>
            <a:t>"\??\Volume{GUID}</a:t>
          </a:r>
          <a:r>
            <a:rPr lang="en-US"/>
            <a:t>"</a:t>
          </a:r>
        </a:p>
      </dgm:t>
    </dgm:pt>
    <dgm:pt modelId="{EFAC0713-00C7-4F0C-8756-A70DD8ADF066}" type="parTrans" cxnId="{1A57391B-3D91-4EA8-8ACE-CE07A6A54575}">
      <dgm:prSet/>
      <dgm:spPr/>
      <dgm:t>
        <a:bodyPr/>
        <a:lstStyle/>
        <a:p>
          <a:endParaRPr lang="en-US"/>
        </a:p>
      </dgm:t>
    </dgm:pt>
    <dgm:pt modelId="{73F448B2-3BB7-4DFF-8D0A-0E7E10B528B4}" type="sibTrans" cxnId="{1A57391B-3D91-4EA8-8ACE-CE07A6A54575}">
      <dgm:prSet/>
      <dgm:spPr/>
      <dgm:t>
        <a:bodyPr/>
        <a:lstStyle/>
        <a:p>
          <a:endParaRPr lang="en-US"/>
        </a:p>
      </dgm:t>
    </dgm:pt>
    <dgm:pt modelId="{BA6C3683-85F5-4758-9BEF-BB858F724CB4}" type="pres">
      <dgm:prSet presAssocID="{F184CF82-9F97-4A28-819D-BFD40AC991DE}" presName="root" presStyleCnt="0">
        <dgm:presLayoutVars>
          <dgm:dir/>
          <dgm:resizeHandles val="exact"/>
        </dgm:presLayoutVars>
      </dgm:prSet>
      <dgm:spPr/>
    </dgm:pt>
    <dgm:pt modelId="{1F2FE2D1-F88C-4EC8-82DA-DCED7EBBAA4B}" type="pres">
      <dgm:prSet presAssocID="{7C4CACD3-9059-4C39-AEF1-DE9DCF3F76A7}" presName="compNode" presStyleCnt="0"/>
      <dgm:spPr/>
    </dgm:pt>
    <dgm:pt modelId="{FD51EA8F-3E13-4198-8C09-2FF236F3CE54}" type="pres">
      <dgm:prSet presAssocID="{7C4CACD3-9059-4C39-AEF1-DE9DCF3F76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6444B3B-F4A1-4368-A0D2-12251E66F241}" type="pres">
      <dgm:prSet presAssocID="{7C4CACD3-9059-4C39-AEF1-DE9DCF3F76A7}" presName="iconSpace" presStyleCnt="0"/>
      <dgm:spPr/>
    </dgm:pt>
    <dgm:pt modelId="{AE5BDE0B-C441-4500-8A39-32521B414EA9}" type="pres">
      <dgm:prSet presAssocID="{7C4CACD3-9059-4C39-AEF1-DE9DCF3F76A7}" presName="parTx" presStyleLbl="revTx" presStyleIdx="0" presStyleCnt="6">
        <dgm:presLayoutVars>
          <dgm:chMax val="0"/>
          <dgm:chPref val="0"/>
        </dgm:presLayoutVars>
      </dgm:prSet>
      <dgm:spPr/>
    </dgm:pt>
    <dgm:pt modelId="{E9904D0B-1477-4DC6-8974-99888A293F7F}" type="pres">
      <dgm:prSet presAssocID="{7C4CACD3-9059-4C39-AEF1-DE9DCF3F76A7}" presName="txSpace" presStyleCnt="0"/>
      <dgm:spPr/>
    </dgm:pt>
    <dgm:pt modelId="{48CCF352-625F-44E3-952C-B68EC92C2A86}" type="pres">
      <dgm:prSet presAssocID="{7C4CACD3-9059-4C39-AEF1-DE9DCF3F76A7}" presName="desTx" presStyleLbl="revTx" presStyleIdx="1" presStyleCnt="6">
        <dgm:presLayoutVars/>
      </dgm:prSet>
      <dgm:spPr/>
    </dgm:pt>
    <dgm:pt modelId="{5270CEDA-8399-4354-BDD8-8FE326BDD20E}" type="pres">
      <dgm:prSet presAssocID="{9F08ECCE-24BC-4884-8C97-3016CA78556C}" presName="sibTrans" presStyleCnt="0"/>
      <dgm:spPr/>
    </dgm:pt>
    <dgm:pt modelId="{134A34D3-1377-4EF5-BECE-78E10ECE7BDA}" type="pres">
      <dgm:prSet presAssocID="{958F557E-1468-41F6-BB78-E56735EE6D21}" presName="compNode" presStyleCnt="0"/>
      <dgm:spPr/>
    </dgm:pt>
    <dgm:pt modelId="{5A034005-CB15-484A-B7CD-95EE331BA1A5}" type="pres">
      <dgm:prSet presAssocID="{958F557E-1468-41F6-BB78-E56735EE6D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33FAB3AC-EB35-4408-9A59-75F1017FFA09}" type="pres">
      <dgm:prSet presAssocID="{958F557E-1468-41F6-BB78-E56735EE6D21}" presName="iconSpace" presStyleCnt="0"/>
      <dgm:spPr/>
    </dgm:pt>
    <dgm:pt modelId="{11B37D9D-7DC1-46E4-A4ED-2C500E0A069A}" type="pres">
      <dgm:prSet presAssocID="{958F557E-1468-41F6-BB78-E56735EE6D21}" presName="parTx" presStyleLbl="revTx" presStyleIdx="2" presStyleCnt="6">
        <dgm:presLayoutVars>
          <dgm:chMax val="0"/>
          <dgm:chPref val="0"/>
        </dgm:presLayoutVars>
      </dgm:prSet>
      <dgm:spPr/>
    </dgm:pt>
    <dgm:pt modelId="{21BB7018-3C3C-424D-B8A1-8DB3424A3F73}" type="pres">
      <dgm:prSet presAssocID="{958F557E-1468-41F6-BB78-E56735EE6D21}" presName="txSpace" presStyleCnt="0"/>
      <dgm:spPr/>
    </dgm:pt>
    <dgm:pt modelId="{F66BFF86-D9F0-43E2-A13C-A1ED33D622F0}" type="pres">
      <dgm:prSet presAssocID="{958F557E-1468-41F6-BB78-E56735EE6D21}" presName="desTx" presStyleLbl="revTx" presStyleIdx="3" presStyleCnt="6">
        <dgm:presLayoutVars/>
      </dgm:prSet>
      <dgm:spPr/>
    </dgm:pt>
    <dgm:pt modelId="{6E8F6674-93F5-49D7-BCAD-9B8F176E7F20}" type="pres">
      <dgm:prSet presAssocID="{CDFC4E72-B838-4270-846A-0B0A148F3121}" presName="sibTrans" presStyleCnt="0"/>
      <dgm:spPr/>
    </dgm:pt>
    <dgm:pt modelId="{01ACC00D-B282-4442-B9B0-C19EBB832EC0}" type="pres">
      <dgm:prSet presAssocID="{CC38D174-A160-4FCB-87E3-FCB0C7899807}" presName="compNode" presStyleCnt="0"/>
      <dgm:spPr/>
    </dgm:pt>
    <dgm:pt modelId="{E4A22251-7BDB-4834-B240-845A43C1B275}" type="pres">
      <dgm:prSet presAssocID="{CC38D174-A160-4FCB-87E3-FCB0C78998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DDF81CE-382F-4BE4-889B-BA19473B83C4}" type="pres">
      <dgm:prSet presAssocID="{CC38D174-A160-4FCB-87E3-FCB0C7899807}" presName="iconSpace" presStyleCnt="0"/>
      <dgm:spPr/>
    </dgm:pt>
    <dgm:pt modelId="{3A358C0C-ACF0-4B89-8111-A720AA6577F7}" type="pres">
      <dgm:prSet presAssocID="{CC38D174-A160-4FCB-87E3-FCB0C7899807}" presName="parTx" presStyleLbl="revTx" presStyleIdx="4" presStyleCnt="6">
        <dgm:presLayoutVars>
          <dgm:chMax val="0"/>
          <dgm:chPref val="0"/>
        </dgm:presLayoutVars>
      </dgm:prSet>
      <dgm:spPr/>
    </dgm:pt>
    <dgm:pt modelId="{9A756092-A6CA-45B5-A9FE-B370DA441313}" type="pres">
      <dgm:prSet presAssocID="{CC38D174-A160-4FCB-87E3-FCB0C7899807}" presName="txSpace" presStyleCnt="0"/>
      <dgm:spPr/>
    </dgm:pt>
    <dgm:pt modelId="{C088D9B2-64D0-4CC3-A3CD-E400359B8F71}" type="pres">
      <dgm:prSet presAssocID="{CC38D174-A160-4FCB-87E3-FCB0C7899807}" presName="desTx" presStyleLbl="revTx" presStyleIdx="5" presStyleCnt="6">
        <dgm:presLayoutVars/>
      </dgm:prSet>
      <dgm:spPr/>
    </dgm:pt>
  </dgm:ptLst>
  <dgm:cxnLst>
    <dgm:cxn modelId="{92C32002-4454-4D8C-B815-71E49E31B3B5}" type="presOf" srcId="{7C4CACD3-9059-4C39-AEF1-DE9DCF3F76A7}" destId="{AE5BDE0B-C441-4500-8A39-32521B414EA9}" srcOrd="0" destOrd="0" presId="urn:microsoft.com/office/officeart/2018/2/layout/IconLabelDescriptionList"/>
    <dgm:cxn modelId="{61CA400F-0505-4712-870D-7923DBAB6D7D}" srcId="{F184CF82-9F97-4A28-819D-BFD40AC991DE}" destId="{CC38D174-A160-4FCB-87E3-FCB0C7899807}" srcOrd="2" destOrd="0" parTransId="{B3038B49-DA06-4BE1-AC57-39211B06DC61}" sibTransId="{AF5871F2-F22A-42EE-89DB-CD4930D8620D}"/>
    <dgm:cxn modelId="{1A57391B-3D91-4EA8-8ACE-CE07A6A54575}" srcId="{CC38D174-A160-4FCB-87E3-FCB0C7899807}" destId="{D78DEDB5-F5A3-4171-BEC4-30FC47BFEF7D}" srcOrd="0" destOrd="0" parTransId="{EFAC0713-00C7-4F0C-8756-A70DD8ADF066}" sibTransId="{73F448B2-3BB7-4DFF-8D0A-0E7E10B528B4}"/>
    <dgm:cxn modelId="{74846D1B-6B7B-453C-B1C2-8D3F4DA73F09}" type="presOf" srcId="{823833E9-B626-4916-BFBB-11C0A273F6D2}" destId="{48CCF352-625F-44E3-952C-B68EC92C2A86}" srcOrd="0" destOrd="1" presId="urn:microsoft.com/office/officeart/2018/2/layout/IconLabelDescriptionList"/>
    <dgm:cxn modelId="{EB2CE228-EF4E-4DA8-A1DE-0D6F1E885FAE}" type="presOf" srcId="{41881C8D-5CE6-478E-9DD3-6B1BBEE98FAF}" destId="{48CCF352-625F-44E3-952C-B68EC92C2A86}" srcOrd="0" destOrd="2" presId="urn:microsoft.com/office/officeart/2018/2/layout/IconLabelDescriptionList"/>
    <dgm:cxn modelId="{E2B87135-4DE1-4797-A9D1-BED2657E8FCA}" srcId="{7C4CACD3-9059-4C39-AEF1-DE9DCF3F76A7}" destId="{823833E9-B626-4916-BFBB-11C0A273F6D2}" srcOrd="1" destOrd="0" parTransId="{4DF8748E-E3F4-48AC-A8CD-F1E7D32B61C3}" sibTransId="{3735D365-8E39-4851-B790-A4B811DEB564}"/>
    <dgm:cxn modelId="{6156AB3E-9BE0-4B52-B654-933C4BD8AF43}" type="presOf" srcId="{D78DEDB5-F5A3-4171-BEC4-30FC47BFEF7D}" destId="{C088D9B2-64D0-4CC3-A3CD-E400359B8F71}" srcOrd="0" destOrd="0" presId="urn:microsoft.com/office/officeart/2018/2/layout/IconLabelDescriptionList"/>
    <dgm:cxn modelId="{62841866-F5B0-45C7-A240-C1408169B0D7}" srcId="{F184CF82-9F97-4A28-819D-BFD40AC991DE}" destId="{7C4CACD3-9059-4C39-AEF1-DE9DCF3F76A7}" srcOrd="0" destOrd="0" parTransId="{7667A0D2-3A49-4F61-A1A6-4CFF3A424DD1}" sibTransId="{9F08ECCE-24BC-4884-8C97-3016CA78556C}"/>
    <dgm:cxn modelId="{3A614B46-39F3-47BA-8502-EED82837A573}" type="presOf" srcId="{4C0C8863-1D32-4DED-8295-6F2121AF50A4}" destId="{48CCF352-625F-44E3-952C-B68EC92C2A86}" srcOrd="0" destOrd="0" presId="urn:microsoft.com/office/officeart/2018/2/layout/IconLabelDescriptionList"/>
    <dgm:cxn modelId="{A45F324B-1C60-4648-BB3E-0643B3B19AA6}" srcId="{F184CF82-9F97-4A28-819D-BFD40AC991DE}" destId="{958F557E-1468-41F6-BB78-E56735EE6D21}" srcOrd="1" destOrd="0" parTransId="{25641D80-F6E9-4709-993F-CD21F6FC0964}" sibTransId="{CDFC4E72-B838-4270-846A-0B0A148F3121}"/>
    <dgm:cxn modelId="{865A7A73-FDAE-48E8-B4C9-E5A3420BDB59}" type="presOf" srcId="{EA5674E6-4D27-4685-9A60-22CAFFB623D8}" destId="{F66BFF86-D9F0-43E2-A13C-A1ED33D622F0}" srcOrd="0" destOrd="1" presId="urn:microsoft.com/office/officeart/2018/2/layout/IconLabelDescriptionList"/>
    <dgm:cxn modelId="{00BB507A-F7BB-4E52-9663-00D31537EB4F}" srcId="{958F557E-1468-41F6-BB78-E56735EE6D21}" destId="{369AC35E-1F43-49DD-AA5C-D3C3BBA4831A}" srcOrd="0" destOrd="0" parTransId="{4B6E4FAA-D0CB-45C3-BC7C-E1B72C7CF10B}" sibTransId="{5F1D2A02-F171-42DA-B76E-2F1D6874D105}"/>
    <dgm:cxn modelId="{D90F4B83-B53F-49C8-A578-96D190A661B3}" type="presOf" srcId="{958F557E-1468-41F6-BB78-E56735EE6D21}" destId="{11B37D9D-7DC1-46E4-A4ED-2C500E0A069A}" srcOrd="0" destOrd="0" presId="urn:microsoft.com/office/officeart/2018/2/layout/IconLabelDescriptionList"/>
    <dgm:cxn modelId="{396D98AE-7030-4EB4-AD35-794BF0C88A45}" type="presOf" srcId="{369AC35E-1F43-49DD-AA5C-D3C3BBA4831A}" destId="{F66BFF86-D9F0-43E2-A13C-A1ED33D622F0}" srcOrd="0" destOrd="0" presId="urn:microsoft.com/office/officeart/2018/2/layout/IconLabelDescriptionList"/>
    <dgm:cxn modelId="{726B37BB-6FDE-4C95-81BB-667E14552965}" type="presOf" srcId="{F184CF82-9F97-4A28-819D-BFD40AC991DE}" destId="{BA6C3683-85F5-4758-9BEF-BB858F724CB4}" srcOrd="0" destOrd="0" presId="urn:microsoft.com/office/officeart/2018/2/layout/IconLabelDescriptionList"/>
    <dgm:cxn modelId="{EEAC98BC-86BD-4149-907B-954CBA32BCF5}" srcId="{958F557E-1468-41F6-BB78-E56735EE6D21}" destId="{EA5674E6-4D27-4685-9A60-22CAFFB623D8}" srcOrd="1" destOrd="0" parTransId="{BE7A385E-BD56-458E-9CF9-FA71FF8FBFB8}" sibTransId="{E82BFEC6-D723-4863-85B4-4DB06854606B}"/>
    <dgm:cxn modelId="{3BC6E9C3-A1C2-4E09-97FB-EBB36D0284E4}" srcId="{7C4CACD3-9059-4C39-AEF1-DE9DCF3F76A7}" destId="{4C0C8863-1D32-4DED-8295-6F2121AF50A4}" srcOrd="0" destOrd="0" parTransId="{DC30A4AB-1AA7-4368-83AE-AB16E3309264}" sibTransId="{F8F98C3E-DB83-46ED-81D5-420385735AC7}"/>
    <dgm:cxn modelId="{B37B3CD1-82A8-44AB-AC61-E10353610A5E}" srcId="{7C4CACD3-9059-4C39-AEF1-DE9DCF3F76A7}" destId="{41881C8D-5CE6-478E-9DD3-6B1BBEE98FAF}" srcOrd="2" destOrd="0" parTransId="{ADDC45E9-3BCC-4AC7-9E1B-DF0A82D6F9F7}" sibTransId="{70A1FF3C-7AE0-4705-B594-B3A1C6D9D5CE}"/>
    <dgm:cxn modelId="{5E9E23FD-2B4C-4064-A1D6-5E52031D5DD4}" type="presOf" srcId="{CC38D174-A160-4FCB-87E3-FCB0C7899807}" destId="{3A358C0C-ACF0-4B89-8111-A720AA6577F7}" srcOrd="0" destOrd="0" presId="urn:microsoft.com/office/officeart/2018/2/layout/IconLabelDescriptionList"/>
    <dgm:cxn modelId="{D66CEB64-6672-44BA-AE6B-4002319A5056}" type="presParOf" srcId="{BA6C3683-85F5-4758-9BEF-BB858F724CB4}" destId="{1F2FE2D1-F88C-4EC8-82DA-DCED7EBBAA4B}" srcOrd="0" destOrd="0" presId="urn:microsoft.com/office/officeart/2018/2/layout/IconLabelDescriptionList"/>
    <dgm:cxn modelId="{D49A0819-F26F-49C3-9FF6-630C2C1B3364}" type="presParOf" srcId="{1F2FE2D1-F88C-4EC8-82DA-DCED7EBBAA4B}" destId="{FD51EA8F-3E13-4198-8C09-2FF236F3CE54}" srcOrd="0" destOrd="0" presId="urn:microsoft.com/office/officeart/2018/2/layout/IconLabelDescriptionList"/>
    <dgm:cxn modelId="{8B6B5BF4-F727-42C2-868B-F85F0FC4C394}" type="presParOf" srcId="{1F2FE2D1-F88C-4EC8-82DA-DCED7EBBAA4B}" destId="{36444B3B-F4A1-4368-A0D2-12251E66F241}" srcOrd="1" destOrd="0" presId="urn:microsoft.com/office/officeart/2018/2/layout/IconLabelDescriptionList"/>
    <dgm:cxn modelId="{BE2B01BD-FC63-405F-AF36-0361FE318A3B}" type="presParOf" srcId="{1F2FE2D1-F88C-4EC8-82DA-DCED7EBBAA4B}" destId="{AE5BDE0B-C441-4500-8A39-32521B414EA9}" srcOrd="2" destOrd="0" presId="urn:microsoft.com/office/officeart/2018/2/layout/IconLabelDescriptionList"/>
    <dgm:cxn modelId="{F864F4A9-B4BB-4A0C-8681-AD307081E8A9}" type="presParOf" srcId="{1F2FE2D1-F88C-4EC8-82DA-DCED7EBBAA4B}" destId="{E9904D0B-1477-4DC6-8974-99888A293F7F}" srcOrd="3" destOrd="0" presId="urn:microsoft.com/office/officeart/2018/2/layout/IconLabelDescriptionList"/>
    <dgm:cxn modelId="{9EC5FD4F-F9C7-4B1D-9583-85DC62ED3934}" type="presParOf" srcId="{1F2FE2D1-F88C-4EC8-82DA-DCED7EBBAA4B}" destId="{48CCF352-625F-44E3-952C-B68EC92C2A86}" srcOrd="4" destOrd="0" presId="urn:microsoft.com/office/officeart/2018/2/layout/IconLabelDescriptionList"/>
    <dgm:cxn modelId="{E1505232-330E-4D4A-8C83-5BEEFE9F8213}" type="presParOf" srcId="{BA6C3683-85F5-4758-9BEF-BB858F724CB4}" destId="{5270CEDA-8399-4354-BDD8-8FE326BDD20E}" srcOrd="1" destOrd="0" presId="urn:microsoft.com/office/officeart/2018/2/layout/IconLabelDescriptionList"/>
    <dgm:cxn modelId="{920A1EEA-83F7-42EF-A227-32FC7FA68AE5}" type="presParOf" srcId="{BA6C3683-85F5-4758-9BEF-BB858F724CB4}" destId="{134A34D3-1377-4EF5-BECE-78E10ECE7BDA}" srcOrd="2" destOrd="0" presId="urn:microsoft.com/office/officeart/2018/2/layout/IconLabelDescriptionList"/>
    <dgm:cxn modelId="{4D203014-B6FB-4DF6-AAE2-95FE5D4886FF}" type="presParOf" srcId="{134A34D3-1377-4EF5-BECE-78E10ECE7BDA}" destId="{5A034005-CB15-484A-B7CD-95EE331BA1A5}" srcOrd="0" destOrd="0" presId="urn:microsoft.com/office/officeart/2018/2/layout/IconLabelDescriptionList"/>
    <dgm:cxn modelId="{36838F41-991E-4D34-A621-9E92147E2A9E}" type="presParOf" srcId="{134A34D3-1377-4EF5-BECE-78E10ECE7BDA}" destId="{33FAB3AC-EB35-4408-9A59-75F1017FFA09}" srcOrd="1" destOrd="0" presId="urn:microsoft.com/office/officeart/2018/2/layout/IconLabelDescriptionList"/>
    <dgm:cxn modelId="{3FD3B6A4-29F8-4684-9F92-BB0010062F72}" type="presParOf" srcId="{134A34D3-1377-4EF5-BECE-78E10ECE7BDA}" destId="{11B37D9D-7DC1-46E4-A4ED-2C500E0A069A}" srcOrd="2" destOrd="0" presId="urn:microsoft.com/office/officeart/2018/2/layout/IconLabelDescriptionList"/>
    <dgm:cxn modelId="{FECEE8E5-490C-4ABE-B105-9ECFF6DB876D}" type="presParOf" srcId="{134A34D3-1377-4EF5-BECE-78E10ECE7BDA}" destId="{21BB7018-3C3C-424D-B8A1-8DB3424A3F73}" srcOrd="3" destOrd="0" presId="urn:microsoft.com/office/officeart/2018/2/layout/IconLabelDescriptionList"/>
    <dgm:cxn modelId="{287175E6-22A6-4B9B-93C5-9D6D05B90DFD}" type="presParOf" srcId="{134A34D3-1377-4EF5-BECE-78E10ECE7BDA}" destId="{F66BFF86-D9F0-43E2-A13C-A1ED33D622F0}" srcOrd="4" destOrd="0" presId="urn:microsoft.com/office/officeart/2018/2/layout/IconLabelDescriptionList"/>
    <dgm:cxn modelId="{4EB34CD4-B3E7-4A4D-8670-A3E2E159BCCD}" type="presParOf" srcId="{BA6C3683-85F5-4758-9BEF-BB858F724CB4}" destId="{6E8F6674-93F5-49D7-BCAD-9B8F176E7F20}" srcOrd="3" destOrd="0" presId="urn:microsoft.com/office/officeart/2018/2/layout/IconLabelDescriptionList"/>
    <dgm:cxn modelId="{07F34E77-4A2C-413C-9233-80ADED402AE3}" type="presParOf" srcId="{BA6C3683-85F5-4758-9BEF-BB858F724CB4}" destId="{01ACC00D-B282-4442-B9B0-C19EBB832EC0}" srcOrd="4" destOrd="0" presId="urn:microsoft.com/office/officeart/2018/2/layout/IconLabelDescriptionList"/>
    <dgm:cxn modelId="{8C0DC421-C6A8-43C2-A658-49949BA62E5E}" type="presParOf" srcId="{01ACC00D-B282-4442-B9B0-C19EBB832EC0}" destId="{E4A22251-7BDB-4834-B240-845A43C1B275}" srcOrd="0" destOrd="0" presId="urn:microsoft.com/office/officeart/2018/2/layout/IconLabelDescriptionList"/>
    <dgm:cxn modelId="{790E2E6F-6175-4F6B-9EF1-D78902416590}" type="presParOf" srcId="{01ACC00D-B282-4442-B9B0-C19EBB832EC0}" destId="{3DDF81CE-382F-4BE4-889B-BA19473B83C4}" srcOrd="1" destOrd="0" presId="urn:microsoft.com/office/officeart/2018/2/layout/IconLabelDescriptionList"/>
    <dgm:cxn modelId="{EB51C07D-E99D-4E7A-9EE8-1C9C4C7C0ECC}" type="presParOf" srcId="{01ACC00D-B282-4442-B9B0-C19EBB832EC0}" destId="{3A358C0C-ACF0-4B89-8111-A720AA6577F7}" srcOrd="2" destOrd="0" presId="urn:microsoft.com/office/officeart/2018/2/layout/IconLabelDescriptionList"/>
    <dgm:cxn modelId="{8013429C-81BC-4CD3-BA19-92A4F39B90B5}" type="presParOf" srcId="{01ACC00D-B282-4442-B9B0-C19EBB832EC0}" destId="{9A756092-A6CA-45B5-A9FE-B370DA441313}" srcOrd="3" destOrd="0" presId="urn:microsoft.com/office/officeart/2018/2/layout/IconLabelDescriptionList"/>
    <dgm:cxn modelId="{B36221C7-425A-4A80-BFDC-25791A2596B5}" type="presParOf" srcId="{01ACC00D-B282-4442-B9B0-C19EBB832EC0}" destId="{C088D9B2-64D0-4CC3-A3CD-E400359B8F7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4896C-D522-46BC-B3E3-E8561BBEF607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D84B7-2C5D-4243-A052-A44CC18627DE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28033-AB48-488D-A4F1-6358466AA2C3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Install email extracting tool: </a:t>
          </a:r>
          <a:r>
            <a:rPr lang="en-US" sz="1800" i="1" kern="1200"/>
            <a:t>libpff</a:t>
          </a:r>
          <a:endParaRPr lang="en-US" sz="1800" kern="1200"/>
        </a:p>
      </dsp:txBody>
      <dsp:txXfrm>
        <a:off x="3910" y="2834241"/>
        <a:ext cx="2868750" cy="720000"/>
      </dsp:txXfrm>
    </dsp:sp>
    <dsp:sp modelId="{70DC4FEF-2124-48B9-900A-69198ED506C2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AAB68-AA2D-48E3-88F9-3786BDA34C26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8F73D-EF70-433E-8224-D17557D49957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Copy .</a:t>
          </a:r>
          <a:r>
            <a:rPr lang="en-US" sz="1800" i="1" kern="1200"/>
            <a:t>ost</a:t>
          </a:r>
          <a:r>
            <a:rPr lang="en-US" sz="1800" kern="1200"/>
            <a:t> file from a DD image</a:t>
          </a:r>
        </a:p>
      </dsp:txBody>
      <dsp:txXfrm>
        <a:off x="3374691" y="2834241"/>
        <a:ext cx="2868750" cy="720000"/>
      </dsp:txXfrm>
    </dsp:sp>
    <dsp:sp modelId="{FE04A364-919C-4BE5-9E7B-ACCFD7683577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7A454-71DA-4A2B-9F93-36A203766161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5AA21-E9BB-4ACD-8B36-1B6E3A4D1D83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Extract email via </a:t>
          </a:r>
          <a:r>
            <a:rPr lang="en-US" sz="1800" i="1" kern="1200"/>
            <a:t>libpff</a:t>
          </a:r>
          <a:endParaRPr lang="en-US" sz="1800" kern="1200"/>
        </a:p>
      </dsp:txBody>
      <dsp:txXfrm>
        <a:off x="6745472" y="28342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38B5C-CD76-45EA-AD45-F82B013E02B6}">
      <dsp:nvSpPr>
        <dsp:cNvPr id="0" name=""/>
        <dsp:cNvSpPr/>
      </dsp:nvSpPr>
      <dsp:spPr>
        <a:xfrm rot="5400000">
          <a:off x="5037277" y="-2041742"/>
          <a:ext cx="837972" cy="51353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PnP receives the event =&gt; enumerates devices from firmware (of a device) =&gt; device ID  </a:t>
          </a:r>
        </a:p>
      </dsp:txBody>
      <dsp:txXfrm rot="-5400000">
        <a:off x="2888610" y="147831"/>
        <a:ext cx="5094400" cy="756160"/>
      </dsp:txXfrm>
    </dsp:sp>
    <dsp:sp modelId="{05DD45FC-B194-4F21-9474-9F6CD75769C1}">
      <dsp:nvSpPr>
        <dsp:cNvPr id="0" name=""/>
        <dsp:cNvSpPr/>
      </dsp:nvSpPr>
      <dsp:spPr>
        <a:xfrm>
          <a:off x="0" y="2177"/>
          <a:ext cx="2888610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a USB is plugged in, the PnP Manager finds device ID (Hardware ID  or Compatible ID)</a:t>
          </a:r>
        </a:p>
      </dsp:txBody>
      <dsp:txXfrm>
        <a:off x="51133" y="53310"/>
        <a:ext cx="2786344" cy="945199"/>
      </dsp:txXfrm>
    </dsp:sp>
    <dsp:sp modelId="{30576C80-9F8B-4C76-86E6-CB4471703707}">
      <dsp:nvSpPr>
        <dsp:cNvPr id="0" name=""/>
        <dsp:cNvSpPr/>
      </dsp:nvSpPr>
      <dsp:spPr>
        <a:xfrm rot="5400000">
          <a:off x="5037277" y="-941903"/>
          <a:ext cx="837972" cy="51353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Queries the device descriptor (.</a:t>
          </a:r>
          <a:r>
            <a:rPr lang="en-US" sz="1800" i="1" kern="1200"/>
            <a:t>inf</a:t>
          </a:r>
          <a:r>
            <a:rPr lang="en-US" sz="1800" kern="1200"/>
            <a:t>) uses device IDs</a:t>
          </a:r>
        </a:p>
      </dsp:txBody>
      <dsp:txXfrm rot="-5400000">
        <a:off x="2888610" y="1247670"/>
        <a:ext cx="5094400" cy="756160"/>
      </dsp:txXfrm>
    </dsp:sp>
    <dsp:sp modelId="{EE607EAE-0F30-4207-AAA3-71EAADEE8C5A}">
      <dsp:nvSpPr>
        <dsp:cNvPr id="0" name=""/>
        <dsp:cNvSpPr/>
      </dsp:nvSpPr>
      <dsp:spPr>
        <a:xfrm>
          <a:off x="0" y="1102016"/>
          <a:ext cx="2888610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PnP locates the appropriate driver for the device </a:t>
          </a:r>
        </a:p>
      </dsp:txBody>
      <dsp:txXfrm>
        <a:off x="51133" y="1153149"/>
        <a:ext cx="2786344" cy="945199"/>
      </dsp:txXfrm>
    </dsp:sp>
    <dsp:sp modelId="{308EAB22-F33D-4E96-A73B-9644DF5F2B65}">
      <dsp:nvSpPr>
        <dsp:cNvPr id="0" name=""/>
        <dsp:cNvSpPr/>
      </dsp:nvSpPr>
      <dsp:spPr>
        <a:xfrm>
          <a:off x="0" y="2201855"/>
          <a:ext cx="2888610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PnP loads that driver use .</a:t>
          </a:r>
          <a:r>
            <a:rPr lang="en-US" sz="1600" i="1" kern="1200"/>
            <a:t>inf </a:t>
          </a:r>
          <a:endParaRPr lang="en-US" sz="1600" kern="1200"/>
        </a:p>
      </dsp:txBody>
      <dsp:txXfrm>
        <a:off x="51133" y="2252988"/>
        <a:ext cx="2786344" cy="945199"/>
      </dsp:txXfrm>
    </dsp:sp>
    <dsp:sp modelId="{4EB254E5-A120-4D29-81BD-BD2A0917E0E1}">
      <dsp:nvSpPr>
        <dsp:cNvPr id="0" name=""/>
        <dsp:cNvSpPr/>
      </dsp:nvSpPr>
      <dsp:spPr>
        <a:xfrm rot="5400000">
          <a:off x="5037277" y="1257773"/>
          <a:ext cx="837972" cy="51353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Multiple registry keys will be generated</a:t>
          </a:r>
        </a:p>
      </dsp:txBody>
      <dsp:txXfrm rot="-5400000">
        <a:off x="2888610" y="3447346"/>
        <a:ext cx="5094400" cy="756160"/>
      </dsp:txXfrm>
    </dsp:sp>
    <dsp:sp modelId="{234A3488-CC2B-4F22-A338-03EA0F47EDC3}">
      <dsp:nvSpPr>
        <dsp:cNvPr id="0" name=""/>
        <dsp:cNvSpPr/>
      </dsp:nvSpPr>
      <dsp:spPr>
        <a:xfrm>
          <a:off x="0" y="3301694"/>
          <a:ext cx="2888610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Once the device has been identified</a:t>
          </a:r>
        </a:p>
      </dsp:txBody>
      <dsp:txXfrm>
        <a:off x="51133" y="3352827"/>
        <a:ext cx="2786344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1EA8F-3E13-4198-8C09-2FF236F3CE54}">
      <dsp:nvSpPr>
        <dsp:cNvPr id="0" name=""/>
        <dsp:cNvSpPr/>
      </dsp:nvSpPr>
      <dsp:spPr>
        <a:xfrm>
          <a:off x="3910" y="495195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BDE0B-C441-4500-8A39-32521B414EA9}">
      <dsp:nvSpPr>
        <dsp:cNvPr id="0" name=""/>
        <dsp:cNvSpPr/>
      </dsp:nvSpPr>
      <dsp:spPr>
        <a:xfrm>
          <a:off x="3910" y="1632690"/>
          <a:ext cx="2868750" cy="75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A volume mount point is a drive or volume in Windows that is mounted to a folder that uses the NTFS file system. </a:t>
          </a:r>
          <a:endParaRPr lang="en-US" sz="1400" kern="1200"/>
        </a:p>
      </dsp:txBody>
      <dsp:txXfrm>
        <a:off x="3910" y="1632690"/>
        <a:ext cx="2868750" cy="753046"/>
      </dsp:txXfrm>
    </dsp:sp>
    <dsp:sp modelId="{48CCF352-625F-44E3-952C-B68EC92C2A86}">
      <dsp:nvSpPr>
        <dsp:cNvPr id="0" name=""/>
        <dsp:cNvSpPr/>
      </dsp:nvSpPr>
      <dsp:spPr>
        <a:xfrm>
          <a:off x="3910" y="2447799"/>
          <a:ext cx="2868750" cy="1150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 mounted drive is assigned a drive path instead of a drive letter.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Volume mount points enable you to exceed the 26-drive-letter limitation.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By using volume mount points, you can graft, or mount, a target partition onto a folder on another physical disk.</a:t>
          </a:r>
          <a:endParaRPr lang="en-US" sz="1100" kern="1200"/>
        </a:p>
      </dsp:txBody>
      <dsp:txXfrm>
        <a:off x="3910" y="2447799"/>
        <a:ext cx="2868750" cy="1150487"/>
      </dsp:txXfrm>
    </dsp:sp>
    <dsp:sp modelId="{5A034005-CB15-484A-B7CD-95EE331BA1A5}">
      <dsp:nvSpPr>
        <dsp:cNvPr id="0" name=""/>
        <dsp:cNvSpPr/>
      </dsp:nvSpPr>
      <dsp:spPr>
        <a:xfrm>
          <a:off x="3374691" y="495195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37D9D-7DC1-46E4-A4ED-2C500E0A069A}">
      <dsp:nvSpPr>
        <dsp:cNvPr id="0" name=""/>
        <dsp:cNvSpPr/>
      </dsp:nvSpPr>
      <dsp:spPr>
        <a:xfrm>
          <a:off x="3374691" y="1632690"/>
          <a:ext cx="2868750" cy="75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MountPoints2</a:t>
          </a:r>
          <a:r>
            <a:rPr lang="en-US" sz="1400" kern="1200"/>
            <a:t> is a registry entry that stores data to USB devices/ removable hard drives</a:t>
          </a:r>
        </a:p>
      </dsp:txBody>
      <dsp:txXfrm>
        <a:off x="3374691" y="1632690"/>
        <a:ext cx="2868750" cy="753046"/>
      </dsp:txXfrm>
    </dsp:sp>
    <dsp:sp modelId="{F66BFF86-D9F0-43E2-A13C-A1ED33D622F0}">
      <dsp:nvSpPr>
        <dsp:cNvPr id="0" name=""/>
        <dsp:cNvSpPr/>
      </dsp:nvSpPr>
      <dsp:spPr>
        <a:xfrm>
          <a:off x="3374691" y="2447799"/>
          <a:ext cx="2868750" cy="1150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USB keys (removable device seen so far)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autorun actions for various devices. </a:t>
          </a:r>
        </a:p>
      </dsp:txBody>
      <dsp:txXfrm>
        <a:off x="3374691" y="2447799"/>
        <a:ext cx="2868750" cy="1150487"/>
      </dsp:txXfrm>
    </dsp:sp>
    <dsp:sp modelId="{E4A22251-7BDB-4834-B240-845A43C1B275}">
      <dsp:nvSpPr>
        <dsp:cNvPr id="0" name=""/>
        <dsp:cNvSpPr/>
      </dsp:nvSpPr>
      <dsp:spPr>
        <a:xfrm>
          <a:off x="6745472" y="495195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58C0C-ACF0-4B89-8111-A720AA6577F7}">
      <dsp:nvSpPr>
        <dsp:cNvPr id="0" name=""/>
        <dsp:cNvSpPr/>
      </dsp:nvSpPr>
      <dsp:spPr>
        <a:xfrm>
          <a:off x="6745472" y="1632690"/>
          <a:ext cx="2868750" cy="75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Contain GUID of a mount point</a:t>
          </a:r>
        </a:p>
      </dsp:txBody>
      <dsp:txXfrm>
        <a:off x="6745472" y="1632690"/>
        <a:ext cx="2868750" cy="753046"/>
      </dsp:txXfrm>
    </dsp:sp>
    <dsp:sp modelId="{C088D9B2-64D0-4CC3-A3CD-E400359B8F71}">
      <dsp:nvSpPr>
        <dsp:cNvPr id="0" name=""/>
        <dsp:cNvSpPr/>
      </dsp:nvSpPr>
      <dsp:spPr>
        <a:xfrm>
          <a:off x="6745472" y="2447799"/>
          <a:ext cx="2868750" cy="1150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May need to correlate the Volume entries to those found in the </a:t>
          </a:r>
          <a:r>
            <a:rPr lang="en-US" sz="1100" i="1" kern="1200"/>
            <a:t>MountedDevices</a:t>
          </a:r>
          <a:r>
            <a:rPr lang="en-US" sz="1100" kern="1200"/>
            <a:t> entries that begin with </a:t>
          </a:r>
          <a:r>
            <a:rPr lang="en-US" sz="1100" i="1" kern="1200"/>
            <a:t>"\??\Volume{GUID}</a:t>
          </a:r>
          <a:r>
            <a:rPr lang="en-US" sz="1100" kern="1200"/>
            <a:t>"</a:t>
          </a:r>
        </a:p>
      </dsp:txBody>
      <dsp:txXfrm>
        <a:off x="6745472" y="2447799"/>
        <a:ext cx="2868750" cy="11504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6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873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0540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4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2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8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85EC326-67C3-B348-88B9-D8ED651CC34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84" y="6152357"/>
            <a:ext cx="681101" cy="6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0.png"/><Relationship Id="rId3" Type="http://schemas.openxmlformats.org/officeDocument/2006/relationships/image" Target="../media/image29.png"/><Relationship Id="rId21" Type="http://schemas.openxmlformats.org/officeDocument/2006/relationships/image" Target="../media/image31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28.png"/><Relationship Id="rId20" Type="http://schemas.openxmlformats.org/officeDocument/2006/relationships/customXml" Target="../ink/ink8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12.xml"/><Relationship Id="rId18" Type="http://schemas.openxmlformats.org/officeDocument/2006/relationships/image" Target="../media/image270.png"/><Relationship Id="rId26" Type="http://schemas.openxmlformats.org/officeDocument/2006/relationships/image" Target="../media/image31.png"/><Relationship Id="rId3" Type="http://schemas.openxmlformats.org/officeDocument/2006/relationships/diagramData" Target="../diagrams/data2.xml"/><Relationship Id="rId21" Type="http://schemas.openxmlformats.org/officeDocument/2006/relationships/customXml" Target="../ink/ink16.xml"/><Relationship Id="rId7" Type="http://schemas.microsoft.com/office/2007/relationships/diagramDrawing" Target="../diagrams/drawing2.xml"/><Relationship Id="rId12" Type="http://schemas.openxmlformats.org/officeDocument/2006/relationships/image" Target="../media/image240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0.png"/><Relationship Id="rId20" Type="http://schemas.openxmlformats.org/officeDocument/2006/relationships/image" Target="../media/image280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customXml" Target="../ink/ink11.xml"/><Relationship Id="rId24" Type="http://schemas.openxmlformats.org/officeDocument/2006/relationships/image" Target="../media/image300.png"/><Relationship Id="rId5" Type="http://schemas.openxmlformats.org/officeDocument/2006/relationships/diagramQuickStyle" Target="../diagrams/quickStyle2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32.png"/><Relationship Id="rId10" Type="http://schemas.openxmlformats.org/officeDocument/2006/relationships/image" Target="../media/image29.png"/><Relationship Id="rId19" Type="http://schemas.openxmlformats.org/officeDocument/2006/relationships/customXml" Target="../ink/ink15.xml"/><Relationship Id="rId31" Type="http://schemas.openxmlformats.org/officeDocument/2006/relationships/image" Target="../media/image3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9.png"/><Relationship Id="rId14" Type="http://schemas.openxmlformats.org/officeDocument/2006/relationships/image" Target="../media/image250.png"/><Relationship Id="rId22" Type="http://schemas.openxmlformats.org/officeDocument/2006/relationships/image" Target="../media/image290.png"/><Relationship Id="rId27" Type="http://schemas.openxmlformats.org/officeDocument/2006/relationships/customXml" Target="../ink/ink19.xml"/><Relationship Id="rId30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customXml" Target="../ink/ink26.xml"/><Relationship Id="rId18" Type="http://schemas.openxmlformats.org/officeDocument/2006/relationships/image" Target="../media/image770.png"/><Relationship Id="rId3" Type="http://schemas.openxmlformats.org/officeDocument/2006/relationships/customXml" Target="../ink/ink21.xml"/><Relationship Id="rId21" Type="http://schemas.openxmlformats.org/officeDocument/2006/relationships/image" Target="../media/image79.png"/><Relationship Id="rId7" Type="http://schemas.openxmlformats.org/officeDocument/2006/relationships/customXml" Target="../ink/ink23.xml"/><Relationship Id="rId12" Type="http://schemas.openxmlformats.org/officeDocument/2006/relationships/image" Target="../media/image740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730.png"/><Relationship Id="rId19" Type="http://schemas.openxmlformats.org/officeDocument/2006/relationships/customXml" Target="../ink/ink29.xml"/><Relationship Id="rId4" Type="http://schemas.openxmlformats.org/officeDocument/2006/relationships/image" Target="../media/image700.png"/><Relationship Id="rId9" Type="http://schemas.openxmlformats.org/officeDocument/2006/relationships/customXml" Target="../ink/ink24.xml"/><Relationship Id="rId14" Type="http://schemas.openxmlformats.org/officeDocument/2006/relationships/image" Target="../media/image7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2404534"/>
            <a:ext cx="3893439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39" cy="1096899"/>
          </a:xfrm>
        </p:spPr>
        <p:txBody>
          <a:bodyPr>
            <a:normAutofit/>
          </a:bodyPr>
          <a:lstStyle/>
          <a:p>
            <a:r>
              <a:rPr lang="en-US"/>
              <a:t>Keywords: emails </a:t>
            </a:r>
            <a:r>
              <a:rPr lang="en-US" i="1"/>
              <a:t>(</a:t>
            </a:r>
            <a:r>
              <a:rPr lang="en-US" i="1" err="1"/>
              <a:t>libpff</a:t>
            </a:r>
            <a:r>
              <a:rPr lang="en-US" i="1"/>
              <a:t>)</a:t>
            </a:r>
            <a:r>
              <a:rPr lang="en-US"/>
              <a:t>, USB,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5" r="2" b="2"/>
          <a:stretch/>
        </p:blipFill>
        <p:spPr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763"/>
          <a:stretch/>
        </p:blipFill>
        <p:spPr bwMode="auto"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EC607CC-319E-425D-8A0C-EC6E84F6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Access a message in suspect’s </a:t>
            </a:r>
            <a:r>
              <a:rPr lang="en-US" i="1">
                <a:solidFill>
                  <a:srgbClr val="007DB5"/>
                </a:solidFill>
              </a:rPr>
              <a:t>IPM_SUBTREE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graphicFrame>
        <p:nvGraphicFramePr>
          <p:cNvPr id="1029" name="Content Placeholder 5">
            <a:extLst>
              <a:ext uri="{FF2B5EF4-FFF2-40B4-BE49-F238E27FC236}">
                <a16:creationId xmlns:a16="http://schemas.microsoft.com/office/drawing/2014/main" id="{8C6C3EED-DA30-0815-4F22-BB6414E8EB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02391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484" y="609600"/>
            <a:ext cx="2075000" cy="20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8359" y="609600"/>
            <a:ext cx="2074999" cy="20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2839" y="2958034"/>
            <a:ext cx="5421162" cy="30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Locations to exam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01266899"/>
              </p:ext>
            </p:extLst>
          </p:nvPr>
        </p:nvGraphicFramePr>
        <p:xfrm>
          <a:off x="1286933" y="2247137"/>
          <a:ext cx="9618135" cy="349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3345">
                <a:tc>
                  <a:txBody>
                    <a:bodyPr/>
                    <a:lstStyle/>
                    <a:p>
                      <a:r>
                        <a:rPr lang="en-US" sz="1400"/>
                        <a:t>Locations 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Time/Volume Serial # assigned by Windows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Vendor ID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Product ID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Product</a:t>
                      </a:r>
                    </a:p>
                    <a:p>
                      <a:r>
                        <a:rPr lang="en-US" sz="1400"/>
                        <a:t>Serial #</a:t>
                      </a:r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sz="1400"/>
                        <a:t>Log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First installed/Connected Time 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√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√</a:t>
                      </a:r>
                    </a:p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√</a:t>
                      </a:r>
                    </a:p>
                    <a:p>
                      <a:endParaRPr lang="en-US" sz="1400"/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71">
                <a:tc>
                  <a:txBody>
                    <a:bodyPr/>
                    <a:lstStyle/>
                    <a:p>
                      <a:pPr lvl="0"/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Time Last Attached after reboot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√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√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√</a:t>
                      </a:r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sz="1400" i="1">
                        <a:solidFill>
                          <a:srgbClr val="007DB5"/>
                        </a:solidFill>
                      </a:endParaRP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√</a:t>
                      </a:r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4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User Account that mounted volume, Time USB Last Attached, Volume GUID 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sz="1400" i="1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sz="1400" i="1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Volume GUID and Assigned Volume</a:t>
                      </a:r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371" marR="69371" marT="34685" marB="346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/>
              <a:t>HKLM\SYSTEM\</a:t>
            </a:r>
            <a:r>
              <a:rPr lang="en-US" i="1" err="1"/>
              <a:t>ControlSet</a:t>
            </a:r>
            <a:r>
              <a:rPr lang="en-US" i="1"/>
              <a:t>###\Control\</a:t>
            </a:r>
            <a:r>
              <a:rPr lang="en-US" i="1" err="1"/>
              <a:t>DeviceClasses</a:t>
            </a:r>
            <a:r>
              <a:rPr lang="en-US" i="1"/>
              <a:t>\{a5dcbf10-6530-11d2-901f-00c04fb951ed}\</a:t>
            </a:r>
          </a:p>
          <a:p>
            <a:pPr lvl="1"/>
            <a:r>
              <a:rPr lang="en-US" i="1"/>
              <a:t>HKLM\SYSTEM\</a:t>
            </a:r>
            <a:r>
              <a:rPr lang="en-US" i="1" err="1"/>
              <a:t>ControlSet</a:t>
            </a:r>
            <a:r>
              <a:rPr lang="en-US" i="1"/>
              <a:t>###\Control\</a:t>
            </a:r>
            <a:r>
              <a:rPr lang="en-US" i="1" err="1"/>
              <a:t>DeviceClasses</a:t>
            </a:r>
            <a:r>
              <a:rPr lang="en-US" i="1"/>
              <a:t>\{53f56307-b6bf-11d0-94f2-00a0c91efb8b}\</a:t>
            </a:r>
          </a:p>
          <a:p>
            <a:r>
              <a:rPr lang="en-US"/>
              <a:t>Volume </a:t>
            </a:r>
            <a:r>
              <a:rPr lang="en-US" dirty="0"/>
              <a:t>Info Cache </a:t>
            </a:r>
          </a:p>
          <a:p>
            <a:pPr lvl="1"/>
            <a:r>
              <a:rPr lang="en-US" i="1"/>
              <a:t>HKLM\SOFTWARE\Microsoft\Windows Search\</a:t>
            </a:r>
            <a:r>
              <a:rPr lang="en-US" i="1" err="1"/>
              <a:t>VolumeInfoCache</a:t>
            </a:r>
            <a:r>
              <a:rPr lang="en-US" i="1"/>
              <a:t>  </a:t>
            </a:r>
          </a:p>
          <a:p>
            <a:r>
              <a:rPr lang="en-US"/>
              <a:t>System </a:t>
            </a:r>
            <a:r>
              <a:rPr lang="en-US" dirty="0"/>
              <a:t>Events</a:t>
            </a:r>
          </a:p>
          <a:p>
            <a:pPr lvl="1"/>
            <a:r>
              <a:rPr lang="en-US" i="1"/>
              <a:t>\Windows\System32\</a:t>
            </a:r>
            <a:r>
              <a:rPr lang="en-US" i="1" err="1"/>
              <a:t>winevt</a:t>
            </a:r>
            <a:r>
              <a:rPr lang="en-US" i="1"/>
              <a:t>\Logs\</a:t>
            </a:r>
            <a:r>
              <a:rPr lang="en-US" i="1" err="1"/>
              <a:t>System.evtx</a:t>
            </a:r>
            <a:endParaRPr lang="en-US" i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22.1</a:t>
            </a:r>
            <a:r>
              <a:rPr lang="en-US" dirty="0"/>
              <a:t> </a:t>
            </a:r>
            <a:r>
              <a:rPr lang="en-US" i="1" err="1"/>
              <a:t>SetupAPI</a:t>
            </a:r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/>
              <a:t>setupapi.dev.log </a:t>
            </a:r>
          </a:p>
          <a:p>
            <a:pPr lvl="1"/>
            <a:r>
              <a:rPr lang="en-US"/>
              <a:t>Application installation</a:t>
            </a:r>
            <a:r>
              <a:rPr lang="en-US" dirty="0"/>
              <a:t>: </a:t>
            </a:r>
            <a:r>
              <a:rPr lang="en-US" i="1"/>
              <a:t>setupapi.app.log </a:t>
            </a:r>
          </a:p>
          <a:p>
            <a:pPr lvl="1"/>
            <a:r>
              <a:rPr lang="en-US"/>
              <a:t>Default location </a:t>
            </a:r>
            <a:r>
              <a:rPr lang="en-US" i="1"/>
              <a:t>%</a:t>
            </a:r>
            <a:r>
              <a:rPr lang="en-US" i="1" err="1"/>
              <a:t>SystemRoot</a:t>
            </a:r>
            <a:r>
              <a:rPr lang="en-US" i="1"/>
              <a:t>%\</a:t>
            </a:r>
            <a:r>
              <a:rPr lang="en-US" i="1" err="1"/>
              <a:t>inf</a:t>
            </a:r>
            <a:endParaRPr lang="en-US" i="1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22.4 </a:t>
            </a:r>
            <a:r>
              <a:rPr lang="en-US" i="1"/>
              <a:t>E</a:t>
            </a:r>
            <a:r>
              <a:rPr lang="en-US"/>
              <a:t>xternal </a:t>
            </a:r>
            <a:r>
              <a:rPr lang="en-US" i="1"/>
              <a:t>M</a:t>
            </a:r>
            <a:r>
              <a:rPr lang="en-US"/>
              <a:t>emory </a:t>
            </a:r>
            <a:r>
              <a:rPr lang="en-US" i="1"/>
              <a:t>D</a:t>
            </a:r>
            <a:r>
              <a:rPr lang="en-US"/>
              <a:t>evice </a:t>
            </a:r>
            <a:r>
              <a:rPr lang="en-US" i="1"/>
              <a:t>M</a:t>
            </a:r>
            <a:r>
              <a:rPr lang="en-US"/>
              <a:t>ana</a:t>
            </a:r>
            <a:r>
              <a:rPr lang="en-US" i="1"/>
              <a:t>g</a:t>
            </a:r>
            <a:r>
              <a:rPr lang="en-US"/>
              <a:t>e</a:t>
            </a:r>
            <a:r>
              <a:rPr lang="en-US" i="1"/>
              <a:t>m</a:t>
            </a:r>
            <a:r>
              <a:rPr lang="en-US"/>
              <a:t>en</a:t>
            </a:r>
            <a:r>
              <a:rPr lang="en-US" i="1"/>
              <a:t>t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700"/>
              <a:t>When you insert a flash device like a USB key into a system</a:t>
            </a:r>
          </a:p>
          <a:p>
            <a:pPr lvl="1">
              <a:lnSpc>
                <a:spcPct val="90000"/>
              </a:lnSpc>
            </a:pPr>
            <a:r>
              <a:rPr lang="en-US" sz="1700" i="1" err="1"/>
              <a:t>EMDMgmt</a:t>
            </a:r>
            <a:r>
              <a:rPr lang="en-US" sz="1700" i="1"/>
              <a:t> </a:t>
            </a:r>
            <a:r>
              <a:rPr lang="en-US" sz="1700"/>
              <a:t>(i.e., a part of ReadyBoost) service looks at the device to determine its performance characteristics  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e.g., it's capabilities and see if it's suitable for use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Stores the results of its test in </a:t>
            </a:r>
            <a:r>
              <a:rPr lang="en-US" sz="1700" i="1"/>
              <a:t>HKLM\SOFTWARE\Microsoft\Windows NT\CurrentVersion\</a:t>
            </a:r>
            <a:r>
              <a:rPr lang="en-US" sz="1700" i="1" err="1"/>
              <a:t>Emdmgmt</a:t>
            </a:r>
            <a:r>
              <a:rPr lang="en-US" sz="1700" i="1"/>
              <a:t>.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Contains</a:t>
            </a:r>
            <a:r>
              <a:rPr lang="en-US" sz="1700" i="1"/>
              <a:t> Volume serial number</a:t>
            </a:r>
          </a:p>
          <a:p>
            <a:pPr>
              <a:lnSpc>
                <a:spcPct val="90000"/>
              </a:lnSpc>
            </a:pPr>
            <a:r>
              <a:rPr lang="en-GB" sz="1700"/>
              <a:t>ReadyBoost consists of a service implemented in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 </a:t>
            </a:r>
            <a:r>
              <a:rPr lang="en-GB" sz="1700" i="1"/>
              <a:t>%</a:t>
            </a:r>
            <a:r>
              <a:rPr lang="en-GB" sz="1700" i="1" err="1"/>
              <a:t>SystemRoot</a:t>
            </a:r>
            <a:r>
              <a:rPr lang="en-GB" sz="1700" i="1"/>
              <a:t>%\System32\Emdmgmt.dll</a:t>
            </a:r>
          </a:p>
          <a:p>
            <a:pPr lvl="2">
              <a:lnSpc>
                <a:spcPct val="90000"/>
              </a:lnSpc>
            </a:pPr>
            <a:r>
              <a:rPr lang="en-GB" sz="1700" b="0" i="1"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>
              <a:lnSpc>
                <a:spcPct val="90000"/>
              </a:lnSpc>
            </a:pPr>
            <a:r>
              <a:rPr lang="en-GB" sz="1700" i="1"/>
              <a:t>%</a:t>
            </a:r>
            <a:r>
              <a:rPr lang="en-GB" sz="1700" i="1" err="1"/>
              <a:t>SystemRoot</a:t>
            </a:r>
            <a:r>
              <a:rPr lang="en-GB" sz="1700" i="1"/>
              <a:t>%\System32\Drivers\Ecache.sys</a:t>
            </a:r>
          </a:p>
          <a:p>
            <a:pPr lvl="2">
              <a:lnSpc>
                <a:spcPct val="90000"/>
              </a:lnSpc>
            </a:pPr>
            <a:r>
              <a:rPr lang="en-GB" sz="1700" b="0" i="1"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677332" y="2160589"/>
            <a:ext cx="441071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Volume serial number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volume serial number is written to the volume by Windows each time it is formatted.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This value is calculated using the current date and time, and can be easily viewed by opening a command prompt to the volume (i.e.,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C:\, D:\,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etc.) and typing the vol command.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96" y="2159663"/>
            <a:ext cx="2029498" cy="1826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72" y="4315736"/>
            <a:ext cx="3944549" cy="16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22.5 </a:t>
            </a:r>
            <a:r>
              <a:rPr lang="en-US" i="1"/>
              <a:t>MountPoints2</a:t>
            </a:r>
          </a:p>
        </p:txBody>
      </p:sp>
      <p:sp>
        <p:nvSpPr>
          <p:cNvPr id="29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Content Placeholder 3">
            <a:extLst>
              <a:ext uri="{FF2B5EF4-FFF2-40B4-BE49-F238E27FC236}">
                <a16:creationId xmlns:a16="http://schemas.microsoft.com/office/drawing/2014/main" id="{71521A27-EBA7-9B14-542F-8978BA8F6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7683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8120546" y="578421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00" y="823986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9581" y="1314718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2200" y="454654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1062200" y="2468880"/>
            <a:ext cx="4744240" cy="11734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1115540" y="4039356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3178549" y="1730216"/>
            <a:ext cx="24179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</a:t>
            </a:r>
            <a:r>
              <a:rPr lang="en-US" sz="1600" dirty="0"/>
              <a:t>: is the main partition, Disk has two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2476500" y="2068770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6849581" y="4285369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5486400" y="3055620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86401" y="3387358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41435" y="4454646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5486400" y="3728086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Show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MountedDevices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using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hivexsh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1348028"/>
            <a:ext cx="5421162" cy="11248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8" y="3852475"/>
            <a:ext cx="5421162" cy="17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View more details of mounted devices via </a:t>
            </a:r>
            <a:r>
              <a:rPr lang="en-US" sz="36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hivexsh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little endian: in bytes, Hex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Partition 1: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0x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10,00,00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Partition 2: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0x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06,50,00,00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 sectors, Dec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Partition 1: 2048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Partition 2: 206848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29" r="22290" b="-2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Devices are grouped into a </a:t>
            </a:r>
            <a:r>
              <a:rPr lang="en-US"/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/>
              <a:t>set up </a:t>
            </a:r>
            <a:r>
              <a:rPr lang="en-US" dirty="0"/>
              <a:t>and </a:t>
            </a:r>
            <a:r>
              <a:rPr lang="en-US"/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err="1"/>
              <a:t>MediumChanger</a:t>
            </a:r>
            <a:r>
              <a:rPr lang="en-US"/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/>
              <a:t>..\</a:t>
            </a:r>
            <a:r>
              <a:rPr lang="en-US" i="1" err="1"/>
              <a:t>CurrentControlSet</a:t>
            </a:r>
            <a:r>
              <a:rPr lang="en-US" i="1"/>
              <a:t>\Control\</a:t>
            </a:r>
            <a:r>
              <a:rPr lang="en-US" i="1" err="1"/>
              <a:t>DeviceClass</a:t>
            </a:r>
            <a:r>
              <a:rPr lang="en-US" i="1"/>
              <a:t>\{</a:t>
            </a:r>
            <a:r>
              <a:rPr lang="en-US" i="1" err="1"/>
              <a:t>ClassGuid</a:t>
            </a:r>
            <a:r>
              <a:rPr lang="en-US" i="1"/>
              <a:t>} </a:t>
            </a:r>
            <a:r>
              <a:rPr lang="en-US" dirty="0"/>
              <a:t>registry key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/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r>
              <a:rPr lang="en-US" i="1"/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err="1"/>
              <a:t>VolumeInfoCache</a:t>
            </a:r>
            <a:r>
              <a:rPr lang="en-US"/>
              <a:t> </a:t>
            </a:r>
            <a:r>
              <a:rPr lang="en-US" dirty="0"/>
              <a:t>is a sub-key of </a:t>
            </a:r>
            <a:r>
              <a:rPr lang="en-US" i="1"/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89" y="4048918"/>
            <a:ext cx="5424112" cy="14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86493" y="2959161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write to the registry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21. </a:t>
            </a:r>
            <a:r>
              <a:rPr lang="en-US" dirty="0"/>
              <a:t>List all e-mails of the suspect. If possible, identify deleted e-mails.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040500-3279-EDA2-0EC0-413C19D2D3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26105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32705</TotalTime>
  <Words>2520</Words>
  <Application>Microsoft Office PowerPoint</Application>
  <PresentationFormat>Widescreen</PresentationFormat>
  <Paragraphs>350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Roboto</vt:lpstr>
      <vt:lpstr>Segoe UI</vt:lpstr>
      <vt:lpstr>Times New Roman</vt:lpstr>
      <vt:lpstr>Trebuchet MS</vt:lpstr>
      <vt:lpstr>Wingdings 3</vt:lpstr>
      <vt:lpstr>Facet</vt:lpstr>
      <vt:lpstr>Investigate Data Leakage Case 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2303</cp:revision>
  <dcterms:created xsi:type="dcterms:W3CDTF">2020-09-14T14:43:27Z</dcterms:created>
  <dcterms:modified xsi:type="dcterms:W3CDTF">2022-11-21T08:25:55Z</dcterms:modified>
</cp:coreProperties>
</file>